
<file path=[Content_Types].xml><?xml version="1.0" encoding="utf-8"?>
<Types xmlns="http://schemas.openxmlformats.org/package/2006/content-types">
  <Default ContentType="image/jpeg" Extension="jpg"/>
  <Default ContentType="application/vnd.openxmlformats-package.relationships+xml" Extension="rels"/>
  <Default ContentType="image/png" Extension="png"/>
  <Default ContentType="application/xml" Extension="xml"/>
  <Override ContentType="application/vnd.openxmlformats-officedocument.presentationml.slideLayout+xml" PartName="/ppt/slideLayouts/slideLayout1.xml"/>
  <Override ContentType="application/vnd.openxmlformats-officedocument.presentationml.slideLayout+xml" PartName="/ppt/slideLayouts/slideLayout3.xml"/>
  <Override ContentType="application/vnd.openxmlformats-officedocument.presentationml.slideLayout+xml" PartName="/ppt/slideLayouts/slideLayout6.xml"/>
  <Override ContentType="application/vnd.openxmlformats-officedocument.presentationml.slideLayout+xml" PartName="/ppt/slideLayouts/slideLayout2.xml"/>
  <Override ContentType="application/vnd.openxmlformats-officedocument.presentationml.slideLayout+xml" PartName="/ppt/slideLayouts/slideLayout5.xml"/>
  <Override ContentType="application/vnd.openxmlformats-officedocument.presentationml.slideLayout+xml" PartName="/ppt/slideLayouts/slideLayout4.xml"/>
  <Override ContentType="application/vnd.openxmlformats-officedocument.presentationml.notesSlide+xml" PartName="/ppt/notesSlides/notesSlide4.xml"/>
  <Override ContentType="application/vnd.openxmlformats-officedocument.presentationml.notesSlide+xml" PartName="/ppt/notesSlides/notesSlide5.xml"/>
  <Override ContentType="application/vnd.openxmlformats-officedocument.presentationml.notesSlide+xml" PartName="/ppt/notesSlides/notesSlide20.xml"/>
  <Override ContentType="application/vnd.openxmlformats-officedocument.presentationml.notesSlide+xml" PartName="/ppt/notesSlides/notesSlide9.xml"/>
  <Override ContentType="application/vnd.openxmlformats-officedocument.presentationml.notesSlide+xml" PartName="/ppt/notesSlides/notesSlide10.xml"/>
  <Override ContentType="application/vnd.openxmlformats-officedocument.presentationml.notesSlide+xml" PartName="/ppt/notesSlides/notesSlide24.xml"/>
  <Override ContentType="application/vnd.openxmlformats-officedocument.presentationml.notesSlide+xml" PartName="/ppt/notesSlides/notesSlide17.xml"/>
  <Override ContentType="application/vnd.openxmlformats-officedocument.presentationml.notesSlide+xml" PartName="/ppt/notesSlides/notesSlide25.xml"/>
  <Override ContentType="application/vnd.openxmlformats-officedocument.presentationml.notesSlide+xml" PartName="/ppt/notesSlides/notesSlide14.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22.xml"/>
  <Override ContentType="application/vnd.openxmlformats-officedocument.presentationml.notesSlide+xml" PartName="/ppt/notesSlides/notesSlide13.xml"/>
  <Override ContentType="application/vnd.openxmlformats-officedocument.presentationml.notesSlide+xml" PartName="/ppt/notesSlides/notesSlide27.xml"/>
  <Override ContentType="application/vnd.openxmlformats-officedocument.presentationml.notesSlide+xml" PartName="/ppt/notesSlides/notesSlide16.xml"/>
  <Override ContentType="application/vnd.openxmlformats-officedocument.presentationml.notesSlide+xml" PartName="/ppt/notesSlides/notesSlide12.xml"/>
  <Override ContentType="application/vnd.openxmlformats-officedocument.presentationml.notesSlide+xml" PartName="/ppt/notesSlides/notesSlide3.xml"/>
  <Override ContentType="application/vnd.openxmlformats-officedocument.presentationml.notesSlide+xml" PartName="/ppt/notesSlides/notesSlide1.xml"/>
  <Override ContentType="application/vnd.openxmlformats-officedocument.presentationml.notesSlide+xml" PartName="/ppt/notesSlides/notesSlide15.xml"/>
  <Override ContentType="application/vnd.openxmlformats-officedocument.presentationml.notesSlide+xml" PartName="/ppt/notesSlides/notesSlide6.xml"/>
  <Override ContentType="application/vnd.openxmlformats-officedocument.presentationml.notesSlide+xml" PartName="/ppt/notesSlides/notesSlide28.xml"/>
  <Override ContentType="application/vnd.openxmlformats-officedocument.presentationml.notesSlide+xml" PartName="/ppt/notesSlides/notesSlide26.xml"/>
  <Override ContentType="application/vnd.openxmlformats-officedocument.presentationml.notesSlide+xml" PartName="/ppt/notesSlides/notesSlide8.xml"/>
  <Override ContentType="application/vnd.openxmlformats-officedocument.presentationml.notesSlide+xml" PartName="/ppt/notesSlides/notesSlide11.xml"/>
  <Override ContentType="application/vnd.openxmlformats-officedocument.presentationml.notesSlide+xml" PartName="/ppt/notesSlides/notesSlide23.xml"/>
  <Override ContentType="application/vnd.openxmlformats-officedocument.presentationml.notesSlide+xml" PartName="/ppt/notesSlides/notesSlide29.xml"/>
  <Override ContentType="application/vnd.openxmlformats-officedocument.presentationml.notesSlide+xml" PartName="/ppt/notesSlides/notesSlide19.xml"/>
  <Override ContentType="application/vnd.openxmlformats-officedocument.presentationml.notesSlide+xml" PartName="/ppt/notesSlides/notesSlide30.xml"/>
  <Override ContentType="application/vnd.openxmlformats-officedocument.presentationml.notesSlide+xml" PartName="/ppt/notesSlides/notesSlide21.xml"/>
  <Override ContentType="application/vnd.openxmlformats-officedocument.presentationml.notesSlide+xml" PartName="/ppt/notesSlides/notesSlide18.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3.xml"/>
  <Override ContentType="application/vnd.openxmlformats-officedocument.theme+xml" PartName="/ppt/theme/theme2.xml"/>
  <Override ContentType="application/vnd.openxmlformats-officedocument.theme+xml" PartName="/ppt/theme/theme1.xml"/>
  <Override ContentType="application/vnd.openxmlformats-officedocument.presentationml.slideMaster+xml" PartName="/ppt/slideMasters/slideMaster1.xml"/>
  <Override ContentType="application/vnd.openxmlformats-officedocument.presentationml.slide+xml" PartName="/ppt/slides/slide16.xml"/>
  <Override ContentType="application/vnd.openxmlformats-officedocument.presentationml.slide+xml" PartName="/ppt/slides/slide21.xml"/>
  <Override ContentType="application/vnd.openxmlformats-officedocument.presentationml.slide+xml" PartName="/ppt/slides/slide2.xml"/>
  <Override ContentType="application/vnd.openxmlformats-officedocument.presentationml.slide+xml" PartName="/ppt/slides/slide26.xml"/>
  <Override ContentType="application/vnd.openxmlformats-officedocument.presentationml.slide+xml" PartName="/ppt/slides/slide25.xml"/>
  <Override ContentType="application/vnd.openxmlformats-officedocument.presentationml.slide+xml" PartName="/ppt/slides/slide6.xml"/>
  <Override ContentType="application/vnd.openxmlformats-officedocument.presentationml.slide+xml" PartName="/ppt/slides/slide3.xml"/>
  <Override ContentType="application/vnd.openxmlformats-officedocument.presentationml.slide+xml" PartName="/ppt/slides/slide17.xml"/>
  <Override ContentType="application/vnd.openxmlformats-officedocument.presentationml.slide+xml" PartName="/ppt/slides/slide24.xml"/>
  <Override ContentType="application/vnd.openxmlformats-officedocument.presentationml.slide+xml" PartName="/ppt/slides/slide23.xml"/>
  <Override ContentType="application/vnd.openxmlformats-officedocument.presentationml.slide+xml" PartName="/ppt/slides/slide10.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20.xml"/>
  <Override ContentType="application/vnd.openxmlformats-officedocument.presentationml.slide+xml" PartName="/ppt/slides/slide12.xml"/>
  <Override ContentType="application/vnd.openxmlformats-officedocument.presentationml.slide+xml" PartName="/ppt/slides/slide13.xml"/>
  <Override ContentType="application/vnd.openxmlformats-officedocument.presentationml.slide+xml" PartName="/ppt/slides/slide29.xml"/>
  <Override ContentType="application/vnd.openxmlformats-officedocument.presentationml.slide+xml" PartName="/ppt/slides/slide9.xml"/>
  <Override ContentType="application/vnd.openxmlformats-officedocument.presentationml.slide+xml" PartName="/ppt/slides/slide18.xml"/>
  <Override ContentType="application/vnd.openxmlformats-officedocument.presentationml.slide+xml" PartName="/ppt/slides/slide15.xml"/>
  <Override ContentType="application/vnd.openxmlformats-officedocument.presentationml.slide+xml" PartName="/ppt/slides/slide7.xml"/>
  <Override ContentType="application/vnd.openxmlformats-officedocument.presentationml.slide+xml" PartName="/ppt/slides/slide30.xml"/>
  <Override ContentType="application/vnd.openxmlformats-officedocument.presentationml.slide+xml" PartName="/ppt/slides/slide8.xml"/>
  <Override ContentType="application/vnd.openxmlformats-officedocument.presentationml.slide+xml" PartName="/ppt/slides/slide27.xml"/>
  <Override ContentType="application/vnd.openxmlformats-officedocument.presentationml.slide+xml" PartName="/ppt/slides/slide19.xml"/>
  <Override ContentType="application/vnd.openxmlformats-officedocument.presentationml.slide+xml" PartName="/ppt/slides/slide28.xml"/>
  <Override ContentType="application/vnd.openxmlformats-officedocument.presentationml.slide+xml" PartName="/ppt/slides/slide4.xml"/>
  <Override ContentType="application/vnd.openxmlformats-officedocument.presentationml.slide+xml" PartName="/ppt/slides/slide14.xml"/>
  <Override ContentType="application/vnd.openxmlformats-officedocument.presentationml.slide+xml" PartName="/ppt/slides/slide5.xml"/>
  <Override ContentType="application/vnd.openxmlformats-officedocument.presentationml.slide+xml" PartName="/ppt/slides/slide22.xml"/>
  <Override ContentType="application/vnd.openxmlformats-officedocument.presentationml.tableStyles+xml" PartName="/ppt/tableStyl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autoCompressPictures="0" strictFirstAndLastChars="0" saveSubsetFonts="1">
  <p:sldMasterIdLst>
    <p:sldMasterId id="2147483654"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 id="275" r:id="rId25"/>
    <p:sldId id="276" r:id="rId26"/>
    <p:sldId id="277" r:id="rId27"/>
    <p:sldId id="278" r:id="rId28"/>
    <p:sldId id="279" r:id="rId29"/>
    <p:sldId id="280" r:id="rId30"/>
    <p:sldId id="281" r:id="rId31"/>
    <p:sldId id="282" r:id="rId32"/>
    <p:sldId id="283" r:id="rId33"/>
    <p:sldId id="284" r:id="rId34"/>
    <p:sldId id="285" r:id="rId35"/>
  </p:sldIdLst>
  <p:sldSz cy="5143500" cx="9144000"/>
  <p:notesSz cx="6858000" cy="9144000"/>
  <p:defaultTextStyle>
    <a:defPPr marR="0" rtl="0" algn="l">
      <a:lnSpc>
        <a:spcPct val="100000"/>
      </a:lnSpc>
      <a:spcBef>
        <a:spcPts val="0"/>
      </a:spcBef>
      <a:spcAft>
        <a:spcPts val="0"/>
      </a:spcAft>
    </a:defPPr>
    <a:lvl1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1pPr>
    <a:lvl2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2pPr>
    <a:lvl3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3pPr>
    <a:lvl4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4pPr>
    <a:lvl5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5pPr>
    <a:lvl6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6pPr>
    <a:lvl7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7pPr>
    <a:lvl8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8pPr>
    <a:lvl9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file>

<file path=ppt/tableStyles.xml><?xml version="1.0" encoding="utf-8"?>
<a:tblStyleLst xmlns:a="http://schemas.openxmlformats.org/drawingml/2006/main" xmlns:r="http://schemas.openxmlformats.org/officeDocument/2006/relationships" def="{A0A8A9DE-2785-46CA-9552-8B305C734870}">
  <a:tblStyle styleId="{A0A8A9DE-2785-46CA-9552-8B305C734870}" styleName="Table_0">
    <a:wholeTbl>
      <a:tcStyle>
        <a:tcBdr>
          <a:left>
            <a:ln cap="flat" w="9525">
              <a:solidFill>
                <a:srgbClr val="000000"/>
              </a:solidFill>
              <a:prstDash val="solid"/>
              <a:round/>
              <a:headEnd len="med" w="med" type="none"/>
              <a:tailEnd len="med" w="med" type="none"/>
            </a:ln>
          </a:left>
          <a:right>
            <a:ln cap="flat" w="9525">
              <a:solidFill>
                <a:srgbClr val="000000"/>
              </a:solidFill>
              <a:prstDash val="solid"/>
              <a:round/>
              <a:headEnd len="med" w="med" type="none"/>
              <a:tailEnd len="med" w="med" type="none"/>
            </a:ln>
          </a:right>
          <a:top>
            <a:ln cap="flat" w="9525">
              <a:solidFill>
                <a:srgbClr val="000000"/>
              </a:solidFill>
              <a:prstDash val="solid"/>
              <a:round/>
              <a:headEnd len="med" w="med" type="none"/>
              <a:tailEnd len="med" w="med" type="none"/>
            </a:ln>
          </a:top>
          <a:bottom>
            <a:ln cap="flat" w="9525">
              <a:solidFill>
                <a:srgbClr val="000000"/>
              </a:solidFill>
              <a:prstDash val="solid"/>
              <a:round/>
              <a:headEnd len="med" w="med" type="none"/>
              <a:tailEnd len="med" w="med" type="none"/>
            </a:ln>
          </a:bottom>
          <a:insideH>
            <a:ln cap="flat" w="9525">
              <a:solidFill>
                <a:srgbClr val="000000"/>
              </a:solidFill>
              <a:prstDash val="solid"/>
              <a:round/>
              <a:headEnd len="med" w="med" type="none"/>
              <a:tailEnd len="med" w="med" type="none"/>
            </a:ln>
          </a:insideH>
          <a:insideV>
            <a:ln cap="flat" w="9525">
              <a:solidFill>
                <a:srgbClr val="000000"/>
              </a:solidFill>
              <a:prstDash val="solid"/>
              <a:round/>
              <a:headEnd len="med" w="med" type="none"/>
              <a:tailEnd len="med" w="med" type="none"/>
            </a:ln>
          </a:insideV>
        </a:tcBdr>
      </a:tcStyle>
    </a:wholeTbl>
  </a:tblStyle>
  <a:tblStyle styleId="{973434AD-7226-4507-86C4-735EE1A2BACE}" styleName="Table_1">
    <a:wholeTbl>
      <a:tcStyle>
        <a:tcBdr>
          <a:left>
            <a:ln cap="flat" w="9525">
              <a:solidFill>
                <a:srgbClr val="000000"/>
              </a:solidFill>
              <a:prstDash val="solid"/>
              <a:round/>
              <a:headEnd len="med" w="med" type="none"/>
              <a:tailEnd len="med" w="med" type="none"/>
            </a:ln>
          </a:left>
          <a:right>
            <a:ln cap="flat" w="9525">
              <a:solidFill>
                <a:srgbClr val="000000"/>
              </a:solidFill>
              <a:prstDash val="solid"/>
              <a:round/>
              <a:headEnd len="med" w="med" type="none"/>
              <a:tailEnd len="med" w="med" type="none"/>
            </a:ln>
          </a:right>
          <a:top>
            <a:ln cap="flat" w="9525">
              <a:solidFill>
                <a:srgbClr val="000000"/>
              </a:solidFill>
              <a:prstDash val="solid"/>
              <a:round/>
              <a:headEnd len="med" w="med" type="none"/>
              <a:tailEnd len="med" w="med" type="none"/>
            </a:ln>
          </a:top>
          <a:bottom>
            <a:ln cap="flat" w="9525">
              <a:solidFill>
                <a:srgbClr val="000000"/>
              </a:solidFill>
              <a:prstDash val="solid"/>
              <a:round/>
              <a:headEnd len="med" w="med" type="none"/>
              <a:tailEnd len="med" w="med" type="none"/>
            </a:ln>
          </a:bottom>
          <a:insideH>
            <a:ln cap="flat" w="9525">
              <a:solidFill>
                <a:srgbClr val="000000"/>
              </a:solidFill>
              <a:prstDash val="solid"/>
              <a:round/>
              <a:headEnd len="med" w="med" type="none"/>
              <a:tailEnd len="med" w="med" type="none"/>
            </a:ln>
          </a:insideH>
          <a:insideV>
            <a:ln cap="flat" w="9525">
              <a:solidFill>
                <a:srgbClr val="000000"/>
              </a:solidFill>
              <a:prstDash val="solid"/>
              <a:round/>
              <a:headEnd len="med" w="med" type="none"/>
              <a:tailEnd len="med" w="med" type="none"/>
            </a:ln>
          </a:insideV>
        </a:tcBdr>
      </a:tcStyle>
    </a:wholeTbl>
  </a:tblStyle>
  <a:tblStyle styleId="{D9BDB547-F093-451A-B8E9-A7A6A45F1499}" styleName="Table_2">
    <a:wholeTbl>
      <a:tcStyle>
        <a:tcBdr>
          <a:left>
            <a:ln cap="flat" w="9525">
              <a:solidFill>
                <a:srgbClr val="000000"/>
              </a:solidFill>
              <a:prstDash val="solid"/>
              <a:round/>
              <a:headEnd len="med" w="med" type="none"/>
              <a:tailEnd len="med" w="med" type="none"/>
            </a:ln>
          </a:left>
          <a:right>
            <a:ln cap="flat" w="9525">
              <a:solidFill>
                <a:srgbClr val="000000"/>
              </a:solidFill>
              <a:prstDash val="solid"/>
              <a:round/>
              <a:headEnd len="med" w="med" type="none"/>
              <a:tailEnd len="med" w="med" type="none"/>
            </a:ln>
          </a:right>
          <a:top>
            <a:ln cap="flat" w="9525">
              <a:solidFill>
                <a:srgbClr val="000000"/>
              </a:solidFill>
              <a:prstDash val="solid"/>
              <a:round/>
              <a:headEnd len="med" w="med" type="none"/>
              <a:tailEnd len="med" w="med" type="none"/>
            </a:ln>
          </a:top>
          <a:bottom>
            <a:ln cap="flat" w="9525">
              <a:solidFill>
                <a:srgbClr val="000000"/>
              </a:solidFill>
              <a:prstDash val="solid"/>
              <a:round/>
              <a:headEnd len="med" w="med" type="none"/>
              <a:tailEnd len="med" w="med" type="none"/>
            </a:ln>
          </a:bottom>
          <a:insideH>
            <a:ln cap="flat" w="9525">
              <a:solidFill>
                <a:srgbClr val="000000"/>
              </a:solidFill>
              <a:prstDash val="solid"/>
              <a:round/>
              <a:headEnd len="med" w="med" type="none"/>
              <a:tailEnd len="med" w="med" type="none"/>
            </a:ln>
          </a:insideH>
          <a:insideV>
            <a:ln cap="flat" w="9525">
              <a:solidFill>
                <a:srgbClr val="000000"/>
              </a:solidFill>
              <a:prstDash val="solid"/>
              <a:round/>
              <a:headEnd len="med" w="med" type="none"/>
              <a:tailEnd len="med" w="med" type="none"/>
            </a:ln>
          </a:insideV>
        </a:tcBdr>
      </a:tcStyle>
    </a:wholeTbl>
  </a:tblStyle>
  <a:tblStyle styleId="{A4B96BA0-99B5-4931-A915-0FF6FF290B74}" styleName="Table_3">
    <a:wholeTbl>
      <a:tcStyle>
        <a:tcBdr>
          <a:left>
            <a:ln cap="flat" w="9525">
              <a:solidFill>
                <a:srgbClr val="000000"/>
              </a:solidFill>
              <a:prstDash val="solid"/>
              <a:round/>
              <a:headEnd len="med" w="med" type="none"/>
              <a:tailEnd len="med" w="med" type="none"/>
            </a:ln>
          </a:left>
          <a:right>
            <a:ln cap="flat" w="9525">
              <a:solidFill>
                <a:srgbClr val="000000"/>
              </a:solidFill>
              <a:prstDash val="solid"/>
              <a:round/>
              <a:headEnd len="med" w="med" type="none"/>
              <a:tailEnd len="med" w="med" type="none"/>
            </a:ln>
          </a:right>
          <a:top>
            <a:ln cap="flat" w="9525">
              <a:solidFill>
                <a:srgbClr val="000000"/>
              </a:solidFill>
              <a:prstDash val="solid"/>
              <a:round/>
              <a:headEnd len="med" w="med" type="none"/>
              <a:tailEnd len="med" w="med" type="none"/>
            </a:ln>
          </a:top>
          <a:bottom>
            <a:ln cap="flat" w="9525">
              <a:solidFill>
                <a:srgbClr val="000000"/>
              </a:solidFill>
              <a:prstDash val="solid"/>
              <a:round/>
              <a:headEnd len="med" w="med" type="none"/>
              <a:tailEnd len="med" w="med" type="none"/>
            </a:ln>
          </a:bottom>
          <a:insideH>
            <a:ln cap="flat" w="9525">
              <a:solidFill>
                <a:srgbClr val="000000"/>
              </a:solidFill>
              <a:prstDash val="solid"/>
              <a:round/>
              <a:headEnd len="med" w="med" type="none"/>
              <a:tailEnd len="med" w="med" type="none"/>
            </a:ln>
          </a:insideH>
          <a:insideV>
            <a:ln cap="flat" w="9525">
              <a:solidFill>
                <a:srgbClr val="000000"/>
              </a:solidFill>
              <a:prstDash val="solid"/>
              <a:round/>
              <a:headEnd len="med" w="med" type="none"/>
              <a:tailEnd len="med" w="med" type="none"/>
            </a:ln>
          </a:insideV>
        </a:tcBdr>
      </a:tcStyle>
    </a:wholeTbl>
  </a:tblStyle>
</a:tblStyleLst>
</file>

<file path=ppt/_rels/presentation.xml.rels><?xml version="1.0" encoding="UTF-8" standalone="yes"?><Relationships xmlns="http://schemas.openxmlformats.org/package/2006/relationships"><Relationship Id="rId19" Type="http://schemas.openxmlformats.org/officeDocument/2006/relationships/slide" Target="slides/slide14.xml"/><Relationship Id="rId18" Type="http://schemas.openxmlformats.org/officeDocument/2006/relationships/slide" Target="slides/slide13.xml"/><Relationship Id="rId17" Type="http://schemas.openxmlformats.org/officeDocument/2006/relationships/slide" Target="slides/slide12.xml"/><Relationship Id="rId16" Type="http://schemas.openxmlformats.org/officeDocument/2006/relationships/slide" Target="slides/slide11.xml"/><Relationship Id="rId15" Type="http://schemas.openxmlformats.org/officeDocument/2006/relationships/slide" Target="slides/slide10.xml"/><Relationship Id="rId14" Type="http://schemas.openxmlformats.org/officeDocument/2006/relationships/slide" Target="slides/slide9.xml"/><Relationship Id="rId30" Type="http://schemas.openxmlformats.org/officeDocument/2006/relationships/slide" Target="slides/slide25.xml"/><Relationship Id="rId12" Type="http://schemas.openxmlformats.org/officeDocument/2006/relationships/slide" Target="slides/slide7.xml"/><Relationship Id="rId31" Type="http://schemas.openxmlformats.org/officeDocument/2006/relationships/slide" Target="slides/slide26.xml"/><Relationship Id="rId13" Type="http://schemas.openxmlformats.org/officeDocument/2006/relationships/slide" Target="slides/slide8.xml"/><Relationship Id="rId10" Type="http://schemas.openxmlformats.org/officeDocument/2006/relationships/slide" Target="slides/slide5.xml"/><Relationship Id="rId11" Type="http://schemas.openxmlformats.org/officeDocument/2006/relationships/slide" Target="slides/slide6.xml"/><Relationship Id="rId34" Type="http://schemas.openxmlformats.org/officeDocument/2006/relationships/slide" Target="slides/slide29.xml"/><Relationship Id="rId35" Type="http://schemas.openxmlformats.org/officeDocument/2006/relationships/slide" Target="slides/slide30.xml"/><Relationship Id="rId32" Type="http://schemas.openxmlformats.org/officeDocument/2006/relationships/slide" Target="slides/slide27.xml"/><Relationship Id="rId33" Type="http://schemas.openxmlformats.org/officeDocument/2006/relationships/slide" Target="slides/slide28.xml"/><Relationship Id="rId29" Type="http://schemas.openxmlformats.org/officeDocument/2006/relationships/slide" Target="slides/slide24.xml"/><Relationship Id="rId26" Type="http://schemas.openxmlformats.org/officeDocument/2006/relationships/slide" Target="slides/slide21.xml"/><Relationship Id="rId25" Type="http://schemas.openxmlformats.org/officeDocument/2006/relationships/slide" Target="slides/slide20.xml"/><Relationship Id="rId28" Type="http://schemas.openxmlformats.org/officeDocument/2006/relationships/slide" Target="slides/slide23.xml"/><Relationship Id="rId27" Type="http://schemas.openxmlformats.org/officeDocument/2006/relationships/slide" Target="slides/slide22.xml"/><Relationship Id="rId2" Type="http://schemas.openxmlformats.org/officeDocument/2006/relationships/presProps" Target="presProps.xml"/><Relationship Id="rId21" Type="http://schemas.openxmlformats.org/officeDocument/2006/relationships/slide" Target="slides/slide16.xml"/><Relationship Id="rId1" Type="http://schemas.openxmlformats.org/officeDocument/2006/relationships/theme" Target="theme/theme3.xml"/><Relationship Id="rId22" Type="http://schemas.openxmlformats.org/officeDocument/2006/relationships/slide" Target="slides/slide17.xml"/><Relationship Id="rId4" Type="http://schemas.openxmlformats.org/officeDocument/2006/relationships/slideMaster" Target="slideMasters/slideMaster1.xml"/><Relationship Id="rId23" Type="http://schemas.openxmlformats.org/officeDocument/2006/relationships/slide" Target="slides/slide18.xml"/><Relationship Id="rId3" Type="http://schemas.openxmlformats.org/officeDocument/2006/relationships/tableStyles" Target="tableStyles.xml"/><Relationship Id="rId24" Type="http://schemas.openxmlformats.org/officeDocument/2006/relationships/slide" Target="slides/slide19.xml"/><Relationship Id="rId20" Type="http://schemas.openxmlformats.org/officeDocument/2006/relationships/slide" Target="slides/slide15.xml"/><Relationship Id="rId9" Type="http://schemas.openxmlformats.org/officeDocument/2006/relationships/slide" Target="slides/slide4.xml"/><Relationship Id="rId6" Type="http://schemas.openxmlformats.org/officeDocument/2006/relationships/slide" Target="slides/slide1.xml"/><Relationship Id="rId5" Type="http://schemas.openxmlformats.org/officeDocument/2006/relationships/notesMaster" Target="notesMasters/notesMaster1.xml"/><Relationship Id="rId8" Type="http://schemas.openxmlformats.org/officeDocument/2006/relationships/slide" Target="slides/slide3.xml"/><Relationship Id="rId7"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 name="Shape 1"/>
        <p:cNvGrpSpPr/>
        <p:nvPr/>
      </p:nvGrpSpPr>
      <p:grpSpPr>
        <a:xfrm>
          <a:off x="0" y="0"/>
          <a:ext cx="0" cy="0"/>
          <a:chOff x="0" y="0"/>
          <a:chExt cx="0" cy="0"/>
        </a:xfrm>
      </p:grpSpPr>
      <p:sp>
        <p:nvSpPr>
          <p:cNvPr id="2" name="Shape 2"/>
          <p:cNvSpPr/>
          <p:nvPr>
            <p:ph idx="2" type="sldImg"/>
          </p:nvPr>
        </p:nvSpPr>
        <p:spPr>
          <a:xfrm>
            <a:off x="381187" y="685800"/>
            <a:ext cx="6096299" cy="3429000"/>
          </a:xfrm>
          <a:custGeom>
            <a:pathLst>
              <a:path extrusionOk="0" h="120000" w="120000">
                <a:moveTo>
                  <a:pt x="0" y="0"/>
                </a:moveTo>
                <a:lnTo>
                  <a:pt x="120000" y="0"/>
                </a:lnTo>
                <a:lnTo>
                  <a:pt x="120000" y="120000"/>
                </a:lnTo>
                <a:lnTo>
                  <a:pt x="0" y="120000"/>
                </a:lnTo>
                <a:close/>
              </a:path>
            </a:pathLst>
          </a:custGeom>
          <a:noFill/>
          <a:ln cap="flat" w="9525">
            <a:solidFill>
              <a:srgbClr val="000000"/>
            </a:solidFill>
            <a:prstDash val="solid"/>
            <a:round/>
            <a:headEnd len="med" w="med" type="none"/>
            <a:tailEnd len="med" w="med" type="none"/>
          </a:ln>
        </p:spPr>
      </p:sp>
      <p:sp>
        <p:nvSpPr>
          <p:cNvPr id="3" name="Shape 3"/>
          <p:cNvSpPr txBox="1"/>
          <p:nvPr>
            <p:ph idx="1" type="body"/>
          </p:nvPr>
        </p:nvSpPr>
        <p:spPr>
          <a:xfrm>
            <a:off x="685800" y="4343400"/>
            <a:ext cx="5486399" cy="4114800"/>
          </a:xfrm>
          <a:prstGeom prst="rect">
            <a:avLst/>
          </a:prstGeom>
          <a:noFill/>
          <a:ln>
            <a:noFill/>
          </a:ln>
        </p:spPr>
        <p:txBody>
          <a:bodyPr anchorCtr="0" anchor="t" bIns="91425" lIns="91425" rIns="91425" tIns="91425"/>
          <a:lstStyle>
            <a:lvl1pPr>
              <a:spcBef>
                <a:spcPts val="0"/>
              </a:spcBef>
              <a:defRPr sz="1100"/>
            </a:lvl1pPr>
            <a:lvl2pPr>
              <a:spcBef>
                <a:spcPts val="0"/>
              </a:spcBef>
              <a:defRPr sz="1100"/>
            </a:lvl2pPr>
            <a:lvl3pPr>
              <a:spcBef>
                <a:spcPts val="0"/>
              </a:spcBef>
              <a:defRPr sz="1100"/>
            </a:lvl3pPr>
            <a:lvl4pPr>
              <a:spcBef>
                <a:spcPts val="0"/>
              </a:spcBef>
              <a:defRPr sz="1100"/>
            </a:lvl4pPr>
            <a:lvl5pPr>
              <a:spcBef>
                <a:spcPts val="0"/>
              </a:spcBef>
              <a:defRPr sz="1100"/>
            </a:lvl5pPr>
            <a:lvl6pPr>
              <a:spcBef>
                <a:spcPts val="0"/>
              </a:spcBef>
              <a:defRPr sz="1100"/>
            </a:lvl6pPr>
            <a:lvl7pPr>
              <a:spcBef>
                <a:spcPts val="0"/>
              </a:spcBef>
              <a:defRPr sz="1100"/>
            </a:lvl7pPr>
            <a:lvl8pPr>
              <a:spcBef>
                <a:spcPts val="0"/>
              </a:spcBef>
              <a:defRPr sz="1100"/>
            </a:lvl8pPr>
            <a:lvl9pPr>
              <a:spcBef>
                <a:spcPts val="0"/>
              </a:spcBef>
              <a:defRPr sz="1100"/>
            </a:lvl9pPr>
          </a:lstStyle>
          <a:p/>
        </p:txBody>
      </p:sp>
    </p:spTree>
  </p:cSld>
  <p:clrMap accent1="accent1" accent2="accent2" accent3="accent3" accent4="accent4" accent5="accent5" accent6="accent6" bg1="lt1" bg2="dk2" tx1="dk1" tx2="lt2" folHlink="folHlink" hlink="hlink"/>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6" name="Shape 26"/>
        <p:cNvGrpSpPr/>
        <p:nvPr/>
      </p:nvGrpSpPr>
      <p:grpSpPr>
        <a:xfrm>
          <a:off x="0" y="0"/>
          <a:ext cx="0" cy="0"/>
          <a:chOff x="0" y="0"/>
          <a:chExt cx="0" cy="0"/>
        </a:xfrm>
      </p:grpSpPr>
      <p:sp>
        <p:nvSpPr>
          <p:cNvPr id="27" name="Shape 27"/>
          <p:cNvSpPr/>
          <p:nvPr>
            <p:ph idx="2" type="sldImg"/>
          </p:nvPr>
        </p:nvSpPr>
        <p:spPr>
          <a:xfrm>
            <a:off x="381187" y="685800"/>
            <a:ext cx="6096299" cy="3429000"/>
          </a:xfrm>
          <a:custGeom>
            <a:pathLst>
              <a:path extrusionOk="0" h="120000" w="120000">
                <a:moveTo>
                  <a:pt x="0" y="0"/>
                </a:moveTo>
                <a:lnTo>
                  <a:pt x="120000" y="0"/>
                </a:lnTo>
                <a:lnTo>
                  <a:pt x="120000" y="120000"/>
                </a:lnTo>
                <a:lnTo>
                  <a:pt x="0" y="120000"/>
                </a:lnTo>
                <a:close/>
              </a:path>
            </a:pathLst>
          </a:custGeom>
          <a:noFill/>
          <a:ln cap="flat" w="9525">
            <a:solidFill>
              <a:srgbClr val="000000"/>
            </a:solidFill>
            <a:prstDash val="solid"/>
            <a:round/>
            <a:headEnd len="med" w="med" type="none"/>
            <a:tailEnd len="med" w="med" type="none"/>
          </a:ln>
        </p:spPr>
      </p:sp>
      <p:sp>
        <p:nvSpPr>
          <p:cNvPr id="28" name="Shape 28"/>
          <p:cNvSpPr txBox="1"/>
          <p:nvPr>
            <p:ph idx="1" type="body"/>
          </p:nvPr>
        </p:nvSpPr>
        <p:spPr>
          <a:xfrm>
            <a:off x="685800" y="4343400"/>
            <a:ext cx="5486399" cy="4114800"/>
          </a:xfrm>
          <a:prstGeom prst="rect">
            <a:avLst/>
          </a:prstGeom>
        </p:spPr>
        <p:txBody>
          <a:bodyPr anchorCtr="0" anchor="t" bIns="91425" lIns="91425" rIns="91425" tIns="91425">
            <a:noAutofit/>
          </a:bodyPr>
          <a:lstStyle/>
          <a:p>
            <a:pPr>
              <a:spcBef>
                <a:spcPts val="0"/>
              </a:spcBef>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83" name="Shape 83"/>
        <p:cNvGrpSpPr/>
        <p:nvPr/>
      </p:nvGrpSpPr>
      <p:grpSpPr>
        <a:xfrm>
          <a:off x="0" y="0"/>
          <a:ext cx="0" cy="0"/>
          <a:chOff x="0" y="0"/>
          <a:chExt cx="0" cy="0"/>
        </a:xfrm>
      </p:grpSpPr>
      <p:sp>
        <p:nvSpPr>
          <p:cNvPr id="84" name="Shape 84"/>
          <p:cNvSpPr/>
          <p:nvPr>
            <p:ph idx="2" type="sldImg"/>
          </p:nvPr>
        </p:nvSpPr>
        <p:spPr>
          <a:xfrm>
            <a:off x="381187" y="685800"/>
            <a:ext cx="6096299" cy="3429000"/>
          </a:xfrm>
          <a:custGeom>
            <a:pathLst>
              <a:path extrusionOk="0" h="120000" w="120000">
                <a:moveTo>
                  <a:pt x="0" y="0"/>
                </a:moveTo>
                <a:lnTo>
                  <a:pt x="120000" y="0"/>
                </a:lnTo>
                <a:lnTo>
                  <a:pt x="120000" y="120000"/>
                </a:lnTo>
                <a:lnTo>
                  <a:pt x="0" y="120000"/>
                </a:lnTo>
                <a:close/>
              </a:path>
            </a:pathLst>
          </a:custGeom>
          <a:noFill/>
          <a:ln cap="flat" w="9525">
            <a:solidFill>
              <a:srgbClr val="000000"/>
            </a:solidFill>
            <a:prstDash val="solid"/>
            <a:round/>
            <a:headEnd len="med" w="med" type="none"/>
            <a:tailEnd len="med" w="med" type="none"/>
          </a:ln>
        </p:spPr>
      </p:sp>
      <p:sp>
        <p:nvSpPr>
          <p:cNvPr id="85" name="Shape 85"/>
          <p:cNvSpPr txBox="1"/>
          <p:nvPr>
            <p:ph idx="1" type="body"/>
          </p:nvPr>
        </p:nvSpPr>
        <p:spPr>
          <a:xfrm>
            <a:off x="685800" y="4343400"/>
            <a:ext cx="5486399" cy="4114800"/>
          </a:xfrm>
          <a:prstGeom prst="rect">
            <a:avLst/>
          </a:prstGeom>
        </p:spPr>
        <p:txBody>
          <a:bodyPr anchorCtr="0" anchor="t" bIns="91425" lIns="91425" rIns="91425" tIns="91425">
            <a:noAutofit/>
          </a:bodyPr>
          <a:lstStyle/>
          <a:p>
            <a:pPr>
              <a:spcBef>
                <a:spcPts val="0"/>
              </a:spcBef>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90" name="Shape 90"/>
        <p:cNvGrpSpPr/>
        <p:nvPr/>
      </p:nvGrpSpPr>
      <p:grpSpPr>
        <a:xfrm>
          <a:off x="0" y="0"/>
          <a:ext cx="0" cy="0"/>
          <a:chOff x="0" y="0"/>
          <a:chExt cx="0" cy="0"/>
        </a:xfrm>
      </p:grpSpPr>
      <p:sp>
        <p:nvSpPr>
          <p:cNvPr id="91" name="Shape 91"/>
          <p:cNvSpPr/>
          <p:nvPr>
            <p:ph idx="2" type="sldImg"/>
          </p:nvPr>
        </p:nvSpPr>
        <p:spPr>
          <a:xfrm>
            <a:off x="381187" y="685800"/>
            <a:ext cx="6096299" cy="3429000"/>
          </a:xfrm>
          <a:custGeom>
            <a:pathLst>
              <a:path extrusionOk="0" h="120000" w="120000">
                <a:moveTo>
                  <a:pt x="0" y="0"/>
                </a:moveTo>
                <a:lnTo>
                  <a:pt x="120000" y="0"/>
                </a:lnTo>
                <a:lnTo>
                  <a:pt x="120000" y="120000"/>
                </a:lnTo>
                <a:lnTo>
                  <a:pt x="0" y="120000"/>
                </a:lnTo>
                <a:close/>
              </a:path>
            </a:pathLst>
          </a:custGeom>
          <a:noFill/>
          <a:ln cap="flat" w="9525">
            <a:solidFill>
              <a:srgbClr val="000000"/>
            </a:solidFill>
            <a:prstDash val="solid"/>
            <a:round/>
            <a:headEnd len="med" w="med" type="none"/>
            <a:tailEnd len="med" w="med" type="none"/>
          </a:ln>
        </p:spPr>
      </p:sp>
      <p:sp>
        <p:nvSpPr>
          <p:cNvPr id="92" name="Shape 92"/>
          <p:cNvSpPr txBox="1"/>
          <p:nvPr>
            <p:ph idx="1" type="body"/>
          </p:nvPr>
        </p:nvSpPr>
        <p:spPr>
          <a:xfrm>
            <a:off x="685800" y="4343400"/>
            <a:ext cx="5486399" cy="4114800"/>
          </a:xfrm>
          <a:prstGeom prst="rect">
            <a:avLst/>
          </a:prstGeom>
        </p:spPr>
        <p:txBody>
          <a:bodyPr anchorCtr="0" anchor="t" bIns="91425" lIns="91425" rIns="91425" tIns="91425">
            <a:noAutofit/>
          </a:bodyPr>
          <a:lstStyle/>
          <a:p>
            <a:pPr>
              <a:spcBef>
                <a:spcPts val="0"/>
              </a:spcBef>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97" name="Shape 97"/>
        <p:cNvGrpSpPr/>
        <p:nvPr/>
      </p:nvGrpSpPr>
      <p:grpSpPr>
        <a:xfrm>
          <a:off x="0" y="0"/>
          <a:ext cx="0" cy="0"/>
          <a:chOff x="0" y="0"/>
          <a:chExt cx="0" cy="0"/>
        </a:xfrm>
      </p:grpSpPr>
      <p:sp>
        <p:nvSpPr>
          <p:cNvPr id="98" name="Shape 98"/>
          <p:cNvSpPr/>
          <p:nvPr>
            <p:ph idx="2" type="sldImg"/>
          </p:nvPr>
        </p:nvSpPr>
        <p:spPr>
          <a:xfrm>
            <a:off x="381187" y="685800"/>
            <a:ext cx="6096299" cy="3429000"/>
          </a:xfrm>
          <a:custGeom>
            <a:pathLst>
              <a:path extrusionOk="0" h="120000" w="120000">
                <a:moveTo>
                  <a:pt x="0" y="0"/>
                </a:moveTo>
                <a:lnTo>
                  <a:pt x="120000" y="0"/>
                </a:lnTo>
                <a:lnTo>
                  <a:pt x="120000" y="120000"/>
                </a:lnTo>
                <a:lnTo>
                  <a:pt x="0" y="120000"/>
                </a:lnTo>
                <a:close/>
              </a:path>
            </a:pathLst>
          </a:custGeom>
          <a:noFill/>
          <a:ln cap="flat" w="9525">
            <a:solidFill>
              <a:srgbClr val="000000"/>
            </a:solidFill>
            <a:prstDash val="solid"/>
            <a:round/>
            <a:headEnd len="med" w="med" type="none"/>
            <a:tailEnd len="med" w="med" type="none"/>
          </a:ln>
        </p:spPr>
      </p:sp>
      <p:sp>
        <p:nvSpPr>
          <p:cNvPr id="99" name="Shape 99"/>
          <p:cNvSpPr txBox="1"/>
          <p:nvPr>
            <p:ph idx="1" type="body"/>
          </p:nvPr>
        </p:nvSpPr>
        <p:spPr>
          <a:xfrm>
            <a:off x="685800" y="4343400"/>
            <a:ext cx="5486399" cy="4114800"/>
          </a:xfrm>
          <a:prstGeom prst="rect">
            <a:avLst/>
          </a:prstGeom>
        </p:spPr>
        <p:txBody>
          <a:bodyPr anchorCtr="0" anchor="t" bIns="91425" lIns="91425" rIns="91425" tIns="91425">
            <a:noAutofit/>
          </a:bodyPr>
          <a:lstStyle/>
          <a:p>
            <a:pPr>
              <a:spcBef>
                <a:spcPts val="0"/>
              </a:spcBef>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04" name="Shape 104"/>
        <p:cNvGrpSpPr/>
        <p:nvPr/>
      </p:nvGrpSpPr>
      <p:grpSpPr>
        <a:xfrm>
          <a:off x="0" y="0"/>
          <a:ext cx="0" cy="0"/>
          <a:chOff x="0" y="0"/>
          <a:chExt cx="0" cy="0"/>
        </a:xfrm>
      </p:grpSpPr>
      <p:sp>
        <p:nvSpPr>
          <p:cNvPr id="105" name="Shape 105"/>
          <p:cNvSpPr/>
          <p:nvPr>
            <p:ph idx="2" type="sldImg"/>
          </p:nvPr>
        </p:nvSpPr>
        <p:spPr>
          <a:xfrm>
            <a:off x="381187" y="685800"/>
            <a:ext cx="6096299" cy="3429000"/>
          </a:xfrm>
          <a:custGeom>
            <a:pathLst>
              <a:path extrusionOk="0" h="120000" w="120000">
                <a:moveTo>
                  <a:pt x="0" y="0"/>
                </a:moveTo>
                <a:lnTo>
                  <a:pt x="120000" y="0"/>
                </a:lnTo>
                <a:lnTo>
                  <a:pt x="120000" y="120000"/>
                </a:lnTo>
                <a:lnTo>
                  <a:pt x="0" y="120000"/>
                </a:lnTo>
                <a:close/>
              </a:path>
            </a:pathLst>
          </a:custGeom>
          <a:noFill/>
          <a:ln cap="flat" w="9525">
            <a:solidFill>
              <a:srgbClr val="000000"/>
            </a:solidFill>
            <a:prstDash val="solid"/>
            <a:round/>
            <a:headEnd len="med" w="med" type="none"/>
            <a:tailEnd len="med" w="med" type="none"/>
          </a:ln>
        </p:spPr>
      </p:sp>
      <p:sp>
        <p:nvSpPr>
          <p:cNvPr id="106" name="Shape 106"/>
          <p:cNvSpPr txBox="1"/>
          <p:nvPr>
            <p:ph idx="1" type="body"/>
          </p:nvPr>
        </p:nvSpPr>
        <p:spPr>
          <a:xfrm>
            <a:off x="685800" y="4343400"/>
            <a:ext cx="5486399" cy="4114800"/>
          </a:xfrm>
          <a:prstGeom prst="rect">
            <a:avLst/>
          </a:prstGeom>
        </p:spPr>
        <p:txBody>
          <a:bodyPr anchorCtr="0" anchor="t" bIns="91425" lIns="91425" rIns="91425" tIns="91425">
            <a:noAutofit/>
          </a:bodyPr>
          <a:lstStyle/>
          <a:p>
            <a:pPr>
              <a:spcBef>
                <a:spcPts val="0"/>
              </a:spcBef>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11" name="Shape 111"/>
        <p:cNvGrpSpPr/>
        <p:nvPr/>
      </p:nvGrpSpPr>
      <p:grpSpPr>
        <a:xfrm>
          <a:off x="0" y="0"/>
          <a:ext cx="0" cy="0"/>
          <a:chOff x="0" y="0"/>
          <a:chExt cx="0" cy="0"/>
        </a:xfrm>
      </p:grpSpPr>
      <p:sp>
        <p:nvSpPr>
          <p:cNvPr id="112" name="Shape 112"/>
          <p:cNvSpPr/>
          <p:nvPr>
            <p:ph idx="2" type="sldImg"/>
          </p:nvPr>
        </p:nvSpPr>
        <p:spPr>
          <a:xfrm>
            <a:off x="381187" y="685800"/>
            <a:ext cx="6096299" cy="3429000"/>
          </a:xfrm>
          <a:custGeom>
            <a:pathLst>
              <a:path extrusionOk="0" h="120000" w="120000">
                <a:moveTo>
                  <a:pt x="0" y="0"/>
                </a:moveTo>
                <a:lnTo>
                  <a:pt x="120000" y="0"/>
                </a:lnTo>
                <a:lnTo>
                  <a:pt x="120000" y="120000"/>
                </a:lnTo>
                <a:lnTo>
                  <a:pt x="0" y="120000"/>
                </a:lnTo>
                <a:close/>
              </a:path>
            </a:pathLst>
          </a:custGeom>
          <a:noFill/>
          <a:ln cap="flat" w="9525">
            <a:solidFill>
              <a:srgbClr val="000000"/>
            </a:solidFill>
            <a:prstDash val="solid"/>
            <a:round/>
            <a:headEnd len="med" w="med" type="none"/>
            <a:tailEnd len="med" w="med" type="none"/>
          </a:ln>
        </p:spPr>
      </p:sp>
      <p:sp>
        <p:nvSpPr>
          <p:cNvPr id="113" name="Shape 113"/>
          <p:cNvSpPr txBox="1"/>
          <p:nvPr>
            <p:ph idx="1" type="body"/>
          </p:nvPr>
        </p:nvSpPr>
        <p:spPr>
          <a:xfrm>
            <a:off x="685800" y="4343400"/>
            <a:ext cx="5486399" cy="4114800"/>
          </a:xfrm>
          <a:prstGeom prst="rect">
            <a:avLst/>
          </a:prstGeom>
        </p:spPr>
        <p:txBody>
          <a:bodyPr anchorCtr="0" anchor="t" bIns="91425" lIns="91425" rIns="91425" tIns="91425">
            <a:noAutofit/>
          </a:bodyPr>
          <a:lstStyle/>
          <a:p>
            <a:pPr>
              <a:spcBef>
                <a:spcPts val="0"/>
              </a:spcBef>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19" name="Shape 119"/>
        <p:cNvGrpSpPr/>
        <p:nvPr/>
      </p:nvGrpSpPr>
      <p:grpSpPr>
        <a:xfrm>
          <a:off x="0" y="0"/>
          <a:ext cx="0" cy="0"/>
          <a:chOff x="0" y="0"/>
          <a:chExt cx="0" cy="0"/>
        </a:xfrm>
      </p:grpSpPr>
      <p:sp>
        <p:nvSpPr>
          <p:cNvPr id="120" name="Shape 120"/>
          <p:cNvSpPr/>
          <p:nvPr>
            <p:ph idx="2" type="sldImg"/>
          </p:nvPr>
        </p:nvSpPr>
        <p:spPr>
          <a:xfrm>
            <a:off x="381187" y="685800"/>
            <a:ext cx="6096299" cy="3429000"/>
          </a:xfrm>
          <a:custGeom>
            <a:pathLst>
              <a:path extrusionOk="0" h="120000" w="120000">
                <a:moveTo>
                  <a:pt x="0" y="0"/>
                </a:moveTo>
                <a:lnTo>
                  <a:pt x="120000" y="0"/>
                </a:lnTo>
                <a:lnTo>
                  <a:pt x="120000" y="120000"/>
                </a:lnTo>
                <a:lnTo>
                  <a:pt x="0" y="120000"/>
                </a:lnTo>
                <a:close/>
              </a:path>
            </a:pathLst>
          </a:custGeom>
          <a:noFill/>
          <a:ln cap="flat" w="9525">
            <a:solidFill>
              <a:srgbClr val="000000"/>
            </a:solidFill>
            <a:prstDash val="solid"/>
            <a:round/>
            <a:headEnd len="med" w="med" type="none"/>
            <a:tailEnd len="med" w="med" type="none"/>
          </a:ln>
        </p:spPr>
      </p:sp>
      <p:sp>
        <p:nvSpPr>
          <p:cNvPr id="121" name="Shape 121"/>
          <p:cNvSpPr txBox="1"/>
          <p:nvPr>
            <p:ph idx="1" type="body"/>
          </p:nvPr>
        </p:nvSpPr>
        <p:spPr>
          <a:xfrm>
            <a:off x="685800" y="4343400"/>
            <a:ext cx="5486399" cy="4114800"/>
          </a:xfrm>
          <a:prstGeom prst="rect">
            <a:avLst/>
          </a:prstGeom>
        </p:spPr>
        <p:txBody>
          <a:bodyPr anchorCtr="0" anchor="t" bIns="91425" lIns="91425" rIns="91425" tIns="91425">
            <a:noAutofit/>
          </a:bodyPr>
          <a:lstStyle/>
          <a:p>
            <a:pPr>
              <a:spcBef>
                <a:spcPts val="0"/>
              </a:spcBef>
              <a:buNone/>
            </a:pPr>
            <a:r>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24" name="Shape 124"/>
        <p:cNvGrpSpPr/>
        <p:nvPr/>
      </p:nvGrpSpPr>
      <p:grpSpPr>
        <a:xfrm>
          <a:off x="0" y="0"/>
          <a:ext cx="0" cy="0"/>
          <a:chOff x="0" y="0"/>
          <a:chExt cx="0" cy="0"/>
        </a:xfrm>
      </p:grpSpPr>
      <p:sp>
        <p:nvSpPr>
          <p:cNvPr id="125" name="Shape 125"/>
          <p:cNvSpPr/>
          <p:nvPr>
            <p:ph idx="2" type="sldImg"/>
          </p:nvPr>
        </p:nvSpPr>
        <p:spPr>
          <a:xfrm>
            <a:off x="381187" y="685800"/>
            <a:ext cx="6096299" cy="3429000"/>
          </a:xfrm>
          <a:custGeom>
            <a:pathLst>
              <a:path extrusionOk="0" h="120000" w="120000">
                <a:moveTo>
                  <a:pt x="0" y="0"/>
                </a:moveTo>
                <a:lnTo>
                  <a:pt x="120000" y="0"/>
                </a:lnTo>
                <a:lnTo>
                  <a:pt x="120000" y="120000"/>
                </a:lnTo>
                <a:lnTo>
                  <a:pt x="0" y="120000"/>
                </a:lnTo>
                <a:close/>
              </a:path>
            </a:pathLst>
          </a:custGeom>
          <a:noFill/>
          <a:ln cap="flat" w="9525">
            <a:solidFill>
              <a:srgbClr val="000000"/>
            </a:solidFill>
            <a:prstDash val="solid"/>
            <a:round/>
            <a:headEnd len="med" w="med" type="none"/>
            <a:tailEnd len="med" w="med" type="none"/>
          </a:ln>
        </p:spPr>
      </p:sp>
      <p:sp>
        <p:nvSpPr>
          <p:cNvPr id="126" name="Shape 126"/>
          <p:cNvSpPr txBox="1"/>
          <p:nvPr>
            <p:ph idx="1" type="body"/>
          </p:nvPr>
        </p:nvSpPr>
        <p:spPr>
          <a:xfrm>
            <a:off x="685800" y="4343400"/>
            <a:ext cx="5486399" cy="4114800"/>
          </a:xfrm>
          <a:prstGeom prst="rect">
            <a:avLst/>
          </a:prstGeom>
        </p:spPr>
        <p:txBody>
          <a:bodyPr anchorCtr="0" anchor="t" bIns="91425" lIns="91425" rIns="91425" tIns="91425">
            <a:noAutofit/>
          </a:bodyPr>
          <a:lstStyle/>
          <a:p>
            <a:pPr>
              <a:spcBef>
                <a:spcPts val="0"/>
              </a:spcBef>
              <a:buNone/>
            </a:pPr>
            <a:r>
              <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30" name="Shape 130"/>
        <p:cNvGrpSpPr/>
        <p:nvPr/>
      </p:nvGrpSpPr>
      <p:grpSpPr>
        <a:xfrm>
          <a:off x="0" y="0"/>
          <a:ext cx="0" cy="0"/>
          <a:chOff x="0" y="0"/>
          <a:chExt cx="0" cy="0"/>
        </a:xfrm>
      </p:grpSpPr>
      <p:sp>
        <p:nvSpPr>
          <p:cNvPr id="131" name="Shape 131"/>
          <p:cNvSpPr/>
          <p:nvPr>
            <p:ph idx="2" type="sldImg"/>
          </p:nvPr>
        </p:nvSpPr>
        <p:spPr>
          <a:xfrm>
            <a:off x="381187" y="685800"/>
            <a:ext cx="6096299" cy="3429000"/>
          </a:xfrm>
          <a:custGeom>
            <a:pathLst>
              <a:path extrusionOk="0" h="120000" w="120000">
                <a:moveTo>
                  <a:pt x="0" y="0"/>
                </a:moveTo>
                <a:lnTo>
                  <a:pt x="120000" y="0"/>
                </a:lnTo>
                <a:lnTo>
                  <a:pt x="120000" y="120000"/>
                </a:lnTo>
                <a:lnTo>
                  <a:pt x="0" y="120000"/>
                </a:lnTo>
                <a:close/>
              </a:path>
            </a:pathLst>
          </a:custGeom>
          <a:noFill/>
          <a:ln cap="flat" w="9525">
            <a:solidFill>
              <a:srgbClr val="000000"/>
            </a:solidFill>
            <a:prstDash val="solid"/>
            <a:round/>
            <a:headEnd len="med" w="med" type="none"/>
            <a:tailEnd len="med" w="med" type="none"/>
          </a:ln>
        </p:spPr>
      </p:sp>
      <p:sp>
        <p:nvSpPr>
          <p:cNvPr id="132" name="Shape 132"/>
          <p:cNvSpPr txBox="1"/>
          <p:nvPr>
            <p:ph idx="1" type="body"/>
          </p:nvPr>
        </p:nvSpPr>
        <p:spPr>
          <a:xfrm>
            <a:off x="685800" y="4343400"/>
            <a:ext cx="5486399" cy="4114800"/>
          </a:xfrm>
          <a:prstGeom prst="rect">
            <a:avLst/>
          </a:prstGeom>
        </p:spPr>
        <p:txBody>
          <a:bodyPr anchorCtr="0" anchor="t" bIns="91425" lIns="91425" rIns="91425" tIns="91425">
            <a:noAutofit/>
          </a:bodyPr>
          <a:lstStyle/>
          <a:p>
            <a:pPr>
              <a:spcBef>
                <a:spcPts val="0"/>
              </a:spcBef>
              <a:buNone/>
            </a:pPr>
            <a:r>
              <a:t/>
            </a: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38" name="Shape 138"/>
        <p:cNvGrpSpPr/>
        <p:nvPr/>
      </p:nvGrpSpPr>
      <p:grpSpPr>
        <a:xfrm>
          <a:off x="0" y="0"/>
          <a:ext cx="0" cy="0"/>
          <a:chOff x="0" y="0"/>
          <a:chExt cx="0" cy="0"/>
        </a:xfrm>
      </p:grpSpPr>
      <p:sp>
        <p:nvSpPr>
          <p:cNvPr id="139" name="Shape 139"/>
          <p:cNvSpPr/>
          <p:nvPr>
            <p:ph idx="2" type="sldImg"/>
          </p:nvPr>
        </p:nvSpPr>
        <p:spPr>
          <a:xfrm>
            <a:off x="381187" y="685800"/>
            <a:ext cx="6096299" cy="3429000"/>
          </a:xfrm>
          <a:custGeom>
            <a:pathLst>
              <a:path extrusionOk="0" h="120000" w="120000">
                <a:moveTo>
                  <a:pt x="0" y="0"/>
                </a:moveTo>
                <a:lnTo>
                  <a:pt x="120000" y="0"/>
                </a:lnTo>
                <a:lnTo>
                  <a:pt x="120000" y="120000"/>
                </a:lnTo>
                <a:lnTo>
                  <a:pt x="0" y="120000"/>
                </a:lnTo>
                <a:close/>
              </a:path>
            </a:pathLst>
          </a:custGeom>
          <a:noFill/>
          <a:ln cap="flat" w="9525">
            <a:solidFill>
              <a:srgbClr val="000000"/>
            </a:solidFill>
            <a:prstDash val="solid"/>
            <a:round/>
            <a:headEnd len="med" w="med" type="none"/>
            <a:tailEnd len="med" w="med" type="none"/>
          </a:ln>
        </p:spPr>
      </p:sp>
      <p:sp>
        <p:nvSpPr>
          <p:cNvPr id="140" name="Shape 140"/>
          <p:cNvSpPr txBox="1"/>
          <p:nvPr>
            <p:ph idx="1" type="body"/>
          </p:nvPr>
        </p:nvSpPr>
        <p:spPr>
          <a:xfrm>
            <a:off x="685800" y="4343400"/>
            <a:ext cx="5486399" cy="4114800"/>
          </a:xfrm>
          <a:prstGeom prst="rect">
            <a:avLst/>
          </a:prstGeom>
        </p:spPr>
        <p:txBody>
          <a:bodyPr anchorCtr="0" anchor="t" bIns="91425" lIns="91425" rIns="91425" tIns="91425">
            <a:noAutofit/>
          </a:bodyPr>
          <a:lstStyle/>
          <a:p>
            <a:pPr>
              <a:spcBef>
                <a:spcPts val="0"/>
              </a:spcBef>
              <a:buNone/>
            </a:pPr>
            <a:r>
              <a:t/>
            </a: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48" name="Shape 148"/>
        <p:cNvGrpSpPr/>
        <p:nvPr/>
      </p:nvGrpSpPr>
      <p:grpSpPr>
        <a:xfrm>
          <a:off x="0" y="0"/>
          <a:ext cx="0" cy="0"/>
          <a:chOff x="0" y="0"/>
          <a:chExt cx="0" cy="0"/>
        </a:xfrm>
      </p:grpSpPr>
      <p:sp>
        <p:nvSpPr>
          <p:cNvPr id="149" name="Shape 149"/>
          <p:cNvSpPr/>
          <p:nvPr>
            <p:ph idx="2" type="sldImg"/>
          </p:nvPr>
        </p:nvSpPr>
        <p:spPr>
          <a:xfrm>
            <a:off x="381187" y="685800"/>
            <a:ext cx="6096299" cy="3429000"/>
          </a:xfrm>
          <a:custGeom>
            <a:pathLst>
              <a:path extrusionOk="0" h="120000" w="120000">
                <a:moveTo>
                  <a:pt x="0" y="0"/>
                </a:moveTo>
                <a:lnTo>
                  <a:pt x="120000" y="0"/>
                </a:lnTo>
                <a:lnTo>
                  <a:pt x="120000" y="120000"/>
                </a:lnTo>
                <a:lnTo>
                  <a:pt x="0" y="120000"/>
                </a:lnTo>
                <a:close/>
              </a:path>
            </a:pathLst>
          </a:custGeom>
          <a:noFill/>
          <a:ln cap="flat" w="9525">
            <a:solidFill>
              <a:srgbClr val="000000"/>
            </a:solidFill>
            <a:prstDash val="solid"/>
            <a:round/>
            <a:headEnd len="med" w="med" type="none"/>
            <a:tailEnd len="med" w="med" type="none"/>
          </a:ln>
        </p:spPr>
      </p:sp>
      <p:sp>
        <p:nvSpPr>
          <p:cNvPr id="150" name="Shape 150"/>
          <p:cNvSpPr txBox="1"/>
          <p:nvPr>
            <p:ph idx="1" type="body"/>
          </p:nvPr>
        </p:nvSpPr>
        <p:spPr>
          <a:xfrm>
            <a:off x="685800" y="4343400"/>
            <a:ext cx="5486399" cy="4114800"/>
          </a:xfrm>
          <a:prstGeom prst="rect">
            <a:avLst/>
          </a:prstGeom>
        </p:spPr>
        <p:txBody>
          <a:bodyPr anchorCtr="0" anchor="t" bIns="91425" lIns="91425" rIns="91425" tIns="91425">
            <a:noAutofit/>
          </a:bodyPr>
          <a:lstStyle/>
          <a:p>
            <a:pPr>
              <a:spcBef>
                <a:spcPts val="0"/>
              </a:spcBef>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32" name="Shape 32"/>
        <p:cNvGrpSpPr/>
        <p:nvPr/>
      </p:nvGrpSpPr>
      <p:grpSpPr>
        <a:xfrm>
          <a:off x="0" y="0"/>
          <a:ext cx="0" cy="0"/>
          <a:chOff x="0" y="0"/>
          <a:chExt cx="0" cy="0"/>
        </a:xfrm>
      </p:grpSpPr>
      <p:sp>
        <p:nvSpPr>
          <p:cNvPr id="33" name="Shape 33"/>
          <p:cNvSpPr/>
          <p:nvPr>
            <p:ph idx="2" type="sldImg"/>
          </p:nvPr>
        </p:nvSpPr>
        <p:spPr>
          <a:xfrm>
            <a:off x="381187" y="685800"/>
            <a:ext cx="6096299" cy="3429000"/>
          </a:xfrm>
          <a:custGeom>
            <a:pathLst>
              <a:path extrusionOk="0" h="120000" w="120000">
                <a:moveTo>
                  <a:pt x="0" y="0"/>
                </a:moveTo>
                <a:lnTo>
                  <a:pt x="120000" y="0"/>
                </a:lnTo>
                <a:lnTo>
                  <a:pt x="120000" y="120000"/>
                </a:lnTo>
                <a:lnTo>
                  <a:pt x="0" y="120000"/>
                </a:lnTo>
                <a:close/>
              </a:path>
            </a:pathLst>
          </a:custGeom>
          <a:noFill/>
          <a:ln cap="flat" w="9525">
            <a:solidFill>
              <a:srgbClr val="000000"/>
            </a:solidFill>
            <a:prstDash val="solid"/>
            <a:round/>
            <a:headEnd len="med" w="med" type="none"/>
            <a:tailEnd len="med" w="med" type="none"/>
          </a:ln>
        </p:spPr>
      </p:sp>
      <p:sp>
        <p:nvSpPr>
          <p:cNvPr id="34" name="Shape 34"/>
          <p:cNvSpPr txBox="1"/>
          <p:nvPr>
            <p:ph idx="1" type="body"/>
          </p:nvPr>
        </p:nvSpPr>
        <p:spPr>
          <a:xfrm>
            <a:off x="685800" y="4343400"/>
            <a:ext cx="5486399" cy="4114800"/>
          </a:xfrm>
          <a:prstGeom prst="rect">
            <a:avLst/>
          </a:prstGeom>
        </p:spPr>
        <p:txBody>
          <a:bodyPr anchorCtr="0" anchor="t" bIns="91425" lIns="91425" rIns="91425" tIns="91425">
            <a:noAutofit/>
          </a:bodyPr>
          <a:lstStyle/>
          <a:p>
            <a:pPr>
              <a:spcBef>
                <a:spcPts val="0"/>
              </a:spcBef>
              <a:buNone/>
            </a:pPr>
            <a:r>
              <a:t/>
            </a: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54" name="Shape 154"/>
        <p:cNvGrpSpPr/>
        <p:nvPr/>
      </p:nvGrpSpPr>
      <p:grpSpPr>
        <a:xfrm>
          <a:off x="0" y="0"/>
          <a:ext cx="0" cy="0"/>
          <a:chOff x="0" y="0"/>
          <a:chExt cx="0" cy="0"/>
        </a:xfrm>
      </p:grpSpPr>
      <p:sp>
        <p:nvSpPr>
          <p:cNvPr id="155" name="Shape 155"/>
          <p:cNvSpPr/>
          <p:nvPr>
            <p:ph idx="2" type="sldImg"/>
          </p:nvPr>
        </p:nvSpPr>
        <p:spPr>
          <a:xfrm>
            <a:off x="381187" y="685800"/>
            <a:ext cx="6096299" cy="3429000"/>
          </a:xfrm>
          <a:custGeom>
            <a:pathLst>
              <a:path extrusionOk="0" h="120000" w="120000">
                <a:moveTo>
                  <a:pt x="0" y="0"/>
                </a:moveTo>
                <a:lnTo>
                  <a:pt x="120000" y="0"/>
                </a:lnTo>
                <a:lnTo>
                  <a:pt x="120000" y="120000"/>
                </a:lnTo>
                <a:lnTo>
                  <a:pt x="0" y="120000"/>
                </a:lnTo>
                <a:close/>
              </a:path>
            </a:pathLst>
          </a:custGeom>
          <a:noFill/>
          <a:ln cap="flat" w="9525">
            <a:solidFill>
              <a:srgbClr val="000000"/>
            </a:solidFill>
            <a:prstDash val="solid"/>
            <a:round/>
            <a:headEnd len="med" w="med" type="none"/>
            <a:tailEnd len="med" w="med" type="none"/>
          </a:ln>
        </p:spPr>
      </p:sp>
      <p:sp>
        <p:nvSpPr>
          <p:cNvPr id="156" name="Shape 156"/>
          <p:cNvSpPr txBox="1"/>
          <p:nvPr>
            <p:ph idx="1" type="body"/>
          </p:nvPr>
        </p:nvSpPr>
        <p:spPr>
          <a:xfrm>
            <a:off x="685800" y="4343400"/>
            <a:ext cx="5486399" cy="4114800"/>
          </a:xfrm>
          <a:prstGeom prst="rect">
            <a:avLst/>
          </a:prstGeom>
        </p:spPr>
        <p:txBody>
          <a:bodyPr anchorCtr="0" anchor="t" bIns="91425" lIns="91425" rIns="91425" tIns="91425">
            <a:noAutofit/>
          </a:bodyPr>
          <a:lstStyle/>
          <a:p>
            <a:pPr>
              <a:spcBef>
                <a:spcPts val="0"/>
              </a:spcBef>
              <a:buNone/>
            </a:pPr>
            <a:r>
              <a:t/>
            </a: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60" name="Shape 160"/>
        <p:cNvGrpSpPr/>
        <p:nvPr/>
      </p:nvGrpSpPr>
      <p:grpSpPr>
        <a:xfrm>
          <a:off x="0" y="0"/>
          <a:ext cx="0" cy="0"/>
          <a:chOff x="0" y="0"/>
          <a:chExt cx="0" cy="0"/>
        </a:xfrm>
      </p:grpSpPr>
      <p:sp>
        <p:nvSpPr>
          <p:cNvPr id="161" name="Shape 161"/>
          <p:cNvSpPr/>
          <p:nvPr>
            <p:ph idx="2" type="sldImg"/>
          </p:nvPr>
        </p:nvSpPr>
        <p:spPr>
          <a:xfrm>
            <a:off x="381187" y="685800"/>
            <a:ext cx="6096299" cy="3429000"/>
          </a:xfrm>
          <a:custGeom>
            <a:pathLst>
              <a:path extrusionOk="0" h="120000" w="120000">
                <a:moveTo>
                  <a:pt x="0" y="0"/>
                </a:moveTo>
                <a:lnTo>
                  <a:pt x="120000" y="0"/>
                </a:lnTo>
                <a:lnTo>
                  <a:pt x="120000" y="120000"/>
                </a:lnTo>
                <a:lnTo>
                  <a:pt x="0" y="120000"/>
                </a:lnTo>
                <a:close/>
              </a:path>
            </a:pathLst>
          </a:custGeom>
          <a:noFill/>
          <a:ln cap="flat" w="9525">
            <a:solidFill>
              <a:srgbClr val="000000"/>
            </a:solidFill>
            <a:prstDash val="solid"/>
            <a:round/>
            <a:headEnd len="med" w="med" type="none"/>
            <a:tailEnd len="med" w="med" type="none"/>
          </a:ln>
        </p:spPr>
      </p:sp>
      <p:sp>
        <p:nvSpPr>
          <p:cNvPr id="162" name="Shape 162"/>
          <p:cNvSpPr txBox="1"/>
          <p:nvPr>
            <p:ph idx="1" type="body"/>
          </p:nvPr>
        </p:nvSpPr>
        <p:spPr>
          <a:xfrm>
            <a:off x="685800" y="4343400"/>
            <a:ext cx="5486399" cy="4114800"/>
          </a:xfrm>
          <a:prstGeom prst="rect">
            <a:avLst/>
          </a:prstGeom>
        </p:spPr>
        <p:txBody>
          <a:bodyPr anchorCtr="0" anchor="t" bIns="91425" lIns="91425" rIns="91425" tIns="91425">
            <a:noAutofit/>
          </a:bodyPr>
          <a:lstStyle/>
          <a:p>
            <a:pPr>
              <a:spcBef>
                <a:spcPts val="0"/>
              </a:spcBef>
              <a:buNone/>
            </a:pPr>
            <a:r>
              <a:t/>
            </a:r>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66" name="Shape 166"/>
        <p:cNvGrpSpPr/>
        <p:nvPr/>
      </p:nvGrpSpPr>
      <p:grpSpPr>
        <a:xfrm>
          <a:off x="0" y="0"/>
          <a:ext cx="0" cy="0"/>
          <a:chOff x="0" y="0"/>
          <a:chExt cx="0" cy="0"/>
        </a:xfrm>
      </p:grpSpPr>
      <p:sp>
        <p:nvSpPr>
          <p:cNvPr id="167" name="Shape 167"/>
          <p:cNvSpPr/>
          <p:nvPr>
            <p:ph idx="2" type="sldImg"/>
          </p:nvPr>
        </p:nvSpPr>
        <p:spPr>
          <a:xfrm>
            <a:off x="381187" y="685800"/>
            <a:ext cx="6096299" cy="3429000"/>
          </a:xfrm>
          <a:custGeom>
            <a:pathLst>
              <a:path extrusionOk="0" h="120000" w="120000">
                <a:moveTo>
                  <a:pt x="0" y="0"/>
                </a:moveTo>
                <a:lnTo>
                  <a:pt x="120000" y="0"/>
                </a:lnTo>
                <a:lnTo>
                  <a:pt x="120000" y="120000"/>
                </a:lnTo>
                <a:lnTo>
                  <a:pt x="0" y="120000"/>
                </a:lnTo>
                <a:close/>
              </a:path>
            </a:pathLst>
          </a:custGeom>
          <a:noFill/>
          <a:ln cap="flat" w="9525">
            <a:solidFill>
              <a:srgbClr val="000000"/>
            </a:solidFill>
            <a:prstDash val="solid"/>
            <a:round/>
            <a:headEnd len="med" w="med" type="none"/>
            <a:tailEnd len="med" w="med" type="none"/>
          </a:ln>
        </p:spPr>
      </p:sp>
      <p:sp>
        <p:nvSpPr>
          <p:cNvPr id="168" name="Shape 168"/>
          <p:cNvSpPr txBox="1"/>
          <p:nvPr>
            <p:ph idx="1" type="body"/>
          </p:nvPr>
        </p:nvSpPr>
        <p:spPr>
          <a:xfrm>
            <a:off x="685800" y="4343400"/>
            <a:ext cx="5486399" cy="4114800"/>
          </a:xfrm>
          <a:prstGeom prst="rect">
            <a:avLst/>
          </a:prstGeom>
        </p:spPr>
        <p:txBody>
          <a:bodyPr anchorCtr="0" anchor="t" bIns="91425" lIns="91425" rIns="91425" tIns="91425">
            <a:noAutofit/>
          </a:bodyPr>
          <a:lstStyle/>
          <a:p>
            <a:pPr>
              <a:spcBef>
                <a:spcPts val="0"/>
              </a:spcBef>
              <a:buNone/>
            </a:pPr>
            <a:r>
              <a:rPr lang="en"/>
              <a:t>Don’t talk too much about it. Just state it’s a typical “bootstrap” design. Mention that we would’ve shown a demo, but time constraints are too tight.</a:t>
            </a:r>
          </a:p>
        </p:txBody>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71" name="Shape 171"/>
        <p:cNvGrpSpPr/>
        <p:nvPr/>
      </p:nvGrpSpPr>
      <p:grpSpPr>
        <a:xfrm>
          <a:off x="0" y="0"/>
          <a:ext cx="0" cy="0"/>
          <a:chOff x="0" y="0"/>
          <a:chExt cx="0" cy="0"/>
        </a:xfrm>
      </p:grpSpPr>
      <p:sp>
        <p:nvSpPr>
          <p:cNvPr id="172" name="Shape 172"/>
          <p:cNvSpPr/>
          <p:nvPr>
            <p:ph idx="2" type="sldImg"/>
          </p:nvPr>
        </p:nvSpPr>
        <p:spPr>
          <a:xfrm>
            <a:off x="381187" y="685800"/>
            <a:ext cx="6096299" cy="3429000"/>
          </a:xfrm>
          <a:custGeom>
            <a:pathLst>
              <a:path extrusionOk="0" h="120000" w="120000">
                <a:moveTo>
                  <a:pt x="0" y="0"/>
                </a:moveTo>
                <a:lnTo>
                  <a:pt x="120000" y="0"/>
                </a:lnTo>
                <a:lnTo>
                  <a:pt x="120000" y="120000"/>
                </a:lnTo>
                <a:lnTo>
                  <a:pt x="0" y="120000"/>
                </a:lnTo>
                <a:close/>
              </a:path>
            </a:pathLst>
          </a:custGeom>
          <a:noFill/>
          <a:ln cap="flat" w="9525">
            <a:solidFill>
              <a:srgbClr val="000000"/>
            </a:solidFill>
            <a:prstDash val="solid"/>
            <a:round/>
            <a:headEnd len="med" w="med" type="none"/>
            <a:tailEnd len="med" w="med" type="none"/>
          </a:ln>
        </p:spPr>
      </p:sp>
      <p:sp>
        <p:nvSpPr>
          <p:cNvPr id="173" name="Shape 173"/>
          <p:cNvSpPr txBox="1"/>
          <p:nvPr>
            <p:ph idx="1" type="body"/>
          </p:nvPr>
        </p:nvSpPr>
        <p:spPr>
          <a:xfrm>
            <a:off x="685800" y="4343400"/>
            <a:ext cx="5486399" cy="4114800"/>
          </a:xfrm>
          <a:prstGeom prst="rect">
            <a:avLst/>
          </a:prstGeom>
        </p:spPr>
        <p:txBody>
          <a:bodyPr anchorCtr="0" anchor="t" bIns="91425" lIns="91425" rIns="91425" tIns="91425">
            <a:noAutofit/>
          </a:bodyPr>
          <a:lstStyle/>
          <a:p>
            <a:pPr>
              <a:spcBef>
                <a:spcPts val="0"/>
              </a:spcBef>
              <a:buNone/>
            </a:pPr>
            <a:r>
              <a:t/>
            </a:r>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77" name="Shape 177"/>
        <p:cNvGrpSpPr/>
        <p:nvPr/>
      </p:nvGrpSpPr>
      <p:grpSpPr>
        <a:xfrm>
          <a:off x="0" y="0"/>
          <a:ext cx="0" cy="0"/>
          <a:chOff x="0" y="0"/>
          <a:chExt cx="0" cy="0"/>
        </a:xfrm>
      </p:grpSpPr>
      <p:sp>
        <p:nvSpPr>
          <p:cNvPr id="178" name="Shape 178"/>
          <p:cNvSpPr/>
          <p:nvPr>
            <p:ph idx="2" type="sldImg"/>
          </p:nvPr>
        </p:nvSpPr>
        <p:spPr>
          <a:xfrm>
            <a:off x="381187" y="685800"/>
            <a:ext cx="6096299" cy="3429000"/>
          </a:xfrm>
          <a:custGeom>
            <a:pathLst>
              <a:path extrusionOk="0" h="120000" w="120000">
                <a:moveTo>
                  <a:pt x="0" y="0"/>
                </a:moveTo>
                <a:lnTo>
                  <a:pt x="120000" y="0"/>
                </a:lnTo>
                <a:lnTo>
                  <a:pt x="120000" y="120000"/>
                </a:lnTo>
                <a:lnTo>
                  <a:pt x="0" y="120000"/>
                </a:lnTo>
                <a:close/>
              </a:path>
            </a:pathLst>
          </a:custGeom>
          <a:noFill/>
          <a:ln cap="flat" w="9525">
            <a:solidFill>
              <a:srgbClr val="000000"/>
            </a:solidFill>
            <a:prstDash val="solid"/>
            <a:round/>
            <a:headEnd len="med" w="med" type="none"/>
            <a:tailEnd len="med" w="med" type="none"/>
          </a:ln>
        </p:spPr>
      </p:sp>
      <p:sp>
        <p:nvSpPr>
          <p:cNvPr id="179" name="Shape 179"/>
          <p:cNvSpPr txBox="1"/>
          <p:nvPr>
            <p:ph idx="1" type="body"/>
          </p:nvPr>
        </p:nvSpPr>
        <p:spPr>
          <a:xfrm>
            <a:off x="685800" y="4343400"/>
            <a:ext cx="5486399" cy="4114800"/>
          </a:xfrm>
          <a:prstGeom prst="rect">
            <a:avLst/>
          </a:prstGeom>
        </p:spPr>
        <p:txBody>
          <a:bodyPr anchorCtr="0" anchor="t" bIns="91425" lIns="91425" rIns="91425" tIns="91425">
            <a:noAutofit/>
          </a:bodyPr>
          <a:lstStyle/>
          <a:p>
            <a:pPr>
              <a:spcBef>
                <a:spcPts val="0"/>
              </a:spcBef>
              <a:buNone/>
            </a:pPr>
            <a:r>
              <a:rPr lang="en"/>
              <a:t>we should touch upon the fact that we specifically did the web portion early so that we mitigated the risk of not having sufficient time to finish the web portion in case we needed to spend more time on the crawler</a:t>
            </a:r>
          </a:p>
        </p:txBody>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83" name="Shape 183"/>
        <p:cNvGrpSpPr/>
        <p:nvPr/>
      </p:nvGrpSpPr>
      <p:grpSpPr>
        <a:xfrm>
          <a:off x="0" y="0"/>
          <a:ext cx="0" cy="0"/>
          <a:chOff x="0" y="0"/>
          <a:chExt cx="0" cy="0"/>
        </a:xfrm>
      </p:grpSpPr>
      <p:sp>
        <p:nvSpPr>
          <p:cNvPr id="184" name="Shape 184"/>
          <p:cNvSpPr/>
          <p:nvPr>
            <p:ph idx="2" type="sldImg"/>
          </p:nvPr>
        </p:nvSpPr>
        <p:spPr>
          <a:xfrm>
            <a:off x="381187" y="685800"/>
            <a:ext cx="6096299" cy="3429000"/>
          </a:xfrm>
          <a:custGeom>
            <a:pathLst>
              <a:path extrusionOk="0" h="120000" w="120000">
                <a:moveTo>
                  <a:pt x="0" y="0"/>
                </a:moveTo>
                <a:lnTo>
                  <a:pt x="120000" y="0"/>
                </a:lnTo>
                <a:lnTo>
                  <a:pt x="120000" y="120000"/>
                </a:lnTo>
                <a:lnTo>
                  <a:pt x="0" y="120000"/>
                </a:lnTo>
                <a:close/>
              </a:path>
            </a:pathLst>
          </a:custGeom>
          <a:noFill/>
          <a:ln cap="flat" w="9525">
            <a:solidFill>
              <a:srgbClr val="000000"/>
            </a:solidFill>
            <a:prstDash val="solid"/>
            <a:round/>
            <a:headEnd len="med" w="med" type="none"/>
            <a:tailEnd len="med" w="med" type="none"/>
          </a:ln>
        </p:spPr>
      </p:sp>
      <p:sp>
        <p:nvSpPr>
          <p:cNvPr id="185" name="Shape 185"/>
          <p:cNvSpPr txBox="1"/>
          <p:nvPr>
            <p:ph idx="1" type="body"/>
          </p:nvPr>
        </p:nvSpPr>
        <p:spPr>
          <a:xfrm>
            <a:off x="685800" y="4343400"/>
            <a:ext cx="5486399" cy="4114800"/>
          </a:xfrm>
          <a:prstGeom prst="rect">
            <a:avLst/>
          </a:prstGeom>
        </p:spPr>
        <p:txBody>
          <a:bodyPr anchorCtr="0" anchor="t" bIns="91425" lIns="91425" rIns="91425" tIns="91425">
            <a:noAutofit/>
          </a:bodyPr>
          <a:lstStyle/>
          <a:p>
            <a:pPr>
              <a:spcBef>
                <a:spcPts val="0"/>
              </a:spcBef>
              <a:buNone/>
            </a:pPr>
            <a:r>
              <a:t/>
            </a:r>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89" name="Shape 189"/>
        <p:cNvGrpSpPr/>
        <p:nvPr/>
      </p:nvGrpSpPr>
      <p:grpSpPr>
        <a:xfrm>
          <a:off x="0" y="0"/>
          <a:ext cx="0" cy="0"/>
          <a:chOff x="0" y="0"/>
          <a:chExt cx="0" cy="0"/>
        </a:xfrm>
      </p:grpSpPr>
      <p:sp>
        <p:nvSpPr>
          <p:cNvPr id="190" name="Shape 190"/>
          <p:cNvSpPr/>
          <p:nvPr>
            <p:ph idx="2" type="sldImg"/>
          </p:nvPr>
        </p:nvSpPr>
        <p:spPr>
          <a:xfrm>
            <a:off x="381187" y="685800"/>
            <a:ext cx="6096299" cy="3429000"/>
          </a:xfrm>
          <a:custGeom>
            <a:pathLst>
              <a:path extrusionOk="0" h="120000" w="120000">
                <a:moveTo>
                  <a:pt x="0" y="0"/>
                </a:moveTo>
                <a:lnTo>
                  <a:pt x="120000" y="0"/>
                </a:lnTo>
                <a:lnTo>
                  <a:pt x="120000" y="120000"/>
                </a:lnTo>
                <a:lnTo>
                  <a:pt x="0" y="120000"/>
                </a:lnTo>
                <a:close/>
              </a:path>
            </a:pathLst>
          </a:custGeom>
          <a:noFill/>
          <a:ln cap="flat" w="9525">
            <a:solidFill>
              <a:srgbClr val="000000"/>
            </a:solidFill>
            <a:prstDash val="solid"/>
            <a:round/>
            <a:headEnd len="med" w="med" type="none"/>
            <a:tailEnd len="med" w="med" type="none"/>
          </a:ln>
        </p:spPr>
      </p:sp>
      <p:sp>
        <p:nvSpPr>
          <p:cNvPr id="191" name="Shape 191"/>
          <p:cNvSpPr txBox="1"/>
          <p:nvPr>
            <p:ph idx="1" type="body"/>
          </p:nvPr>
        </p:nvSpPr>
        <p:spPr>
          <a:xfrm>
            <a:off x="685800" y="4343400"/>
            <a:ext cx="5486399" cy="4114800"/>
          </a:xfrm>
          <a:prstGeom prst="rect">
            <a:avLst/>
          </a:prstGeom>
        </p:spPr>
        <p:txBody>
          <a:bodyPr anchorCtr="0" anchor="t" bIns="91425" lIns="91425" rIns="91425" tIns="91425">
            <a:noAutofit/>
          </a:bodyPr>
          <a:lstStyle/>
          <a:p>
            <a:pPr>
              <a:spcBef>
                <a:spcPts val="0"/>
              </a:spcBef>
              <a:buNone/>
            </a:pPr>
            <a:r>
              <a:t/>
            </a:r>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95" name="Shape 195"/>
        <p:cNvGrpSpPr/>
        <p:nvPr/>
      </p:nvGrpSpPr>
      <p:grpSpPr>
        <a:xfrm>
          <a:off x="0" y="0"/>
          <a:ext cx="0" cy="0"/>
          <a:chOff x="0" y="0"/>
          <a:chExt cx="0" cy="0"/>
        </a:xfrm>
      </p:grpSpPr>
      <p:sp>
        <p:nvSpPr>
          <p:cNvPr id="196" name="Shape 196"/>
          <p:cNvSpPr/>
          <p:nvPr>
            <p:ph idx="2" type="sldImg"/>
          </p:nvPr>
        </p:nvSpPr>
        <p:spPr>
          <a:xfrm>
            <a:off x="381187" y="685800"/>
            <a:ext cx="6096299" cy="3429000"/>
          </a:xfrm>
          <a:custGeom>
            <a:pathLst>
              <a:path extrusionOk="0" h="120000" w="120000">
                <a:moveTo>
                  <a:pt x="0" y="0"/>
                </a:moveTo>
                <a:lnTo>
                  <a:pt x="120000" y="0"/>
                </a:lnTo>
                <a:lnTo>
                  <a:pt x="120000" y="120000"/>
                </a:lnTo>
                <a:lnTo>
                  <a:pt x="0" y="120000"/>
                </a:lnTo>
                <a:close/>
              </a:path>
            </a:pathLst>
          </a:custGeom>
          <a:noFill/>
          <a:ln cap="flat" w="9525">
            <a:solidFill>
              <a:srgbClr val="000000"/>
            </a:solidFill>
            <a:prstDash val="solid"/>
            <a:round/>
            <a:headEnd len="med" w="med" type="none"/>
            <a:tailEnd len="med" w="med" type="none"/>
          </a:ln>
        </p:spPr>
      </p:sp>
      <p:sp>
        <p:nvSpPr>
          <p:cNvPr id="197" name="Shape 197"/>
          <p:cNvSpPr txBox="1"/>
          <p:nvPr>
            <p:ph idx="1" type="body"/>
          </p:nvPr>
        </p:nvSpPr>
        <p:spPr>
          <a:xfrm>
            <a:off x="685800" y="4343400"/>
            <a:ext cx="5486399" cy="4114800"/>
          </a:xfrm>
          <a:prstGeom prst="rect">
            <a:avLst/>
          </a:prstGeom>
        </p:spPr>
        <p:txBody>
          <a:bodyPr anchorCtr="0" anchor="t" bIns="91425" lIns="91425" rIns="91425" tIns="91425">
            <a:noAutofit/>
          </a:bodyPr>
          <a:lstStyle/>
          <a:p>
            <a:pPr>
              <a:spcBef>
                <a:spcPts val="0"/>
              </a:spcBef>
              <a:buNone/>
            </a:pPr>
            <a:r>
              <a:rPr lang="en"/>
              <a:t>should we mention that we are planning on doing this in parallel with each other?</a:t>
            </a:r>
          </a:p>
        </p:txBody>
      </p:sp>
    </p:spTree>
  </p:cSld>
  <p:clrMapOvr>
    <a:masterClrMapping/>
  </p:clrMapOvr>
</p:notes>
</file>

<file path=ppt/notesSlides/notesSlide2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01" name="Shape 201"/>
        <p:cNvGrpSpPr/>
        <p:nvPr/>
      </p:nvGrpSpPr>
      <p:grpSpPr>
        <a:xfrm>
          <a:off x="0" y="0"/>
          <a:ext cx="0" cy="0"/>
          <a:chOff x="0" y="0"/>
          <a:chExt cx="0" cy="0"/>
        </a:xfrm>
      </p:grpSpPr>
      <p:sp>
        <p:nvSpPr>
          <p:cNvPr id="202" name="Shape 202"/>
          <p:cNvSpPr/>
          <p:nvPr>
            <p:ph idx="2" type="sldImg"/>
          </p:nvPr>
        </p:nvSpPr>
        <p:spPr>
          <a:xfrm>
            <a:off x="381187" y="685800"/>
            <a:ext cx="6096299" cy="3429000"/>
          </a:xfrm>
          <a:custGeom>
            <a:pathLst>
              <a:path extrusionOk="0" h="120000" w="120000">
                <a:moveTo>
                  <a:pt x="0" y="0"/>
                </a:moveTo>
                <a:lnTo>
                  <a:pt x="120000" y="0"/>
                </a:lnTo>
                <a:lnTo>
                  <a:pt x="120000" y="120000"/>
                </a:lnTo>
                <a:lnTo>
                  <a:pt x="0" y="120000"/>
                </a:lnTo>
                <a:close/>
              </a:path>
            </a:pathLst>
          </a:custGeom>
          <a:noFill/>
          <a:ln cap="flat" w="9525">
            <a:solidFill>
              <a:srgbClr val="000000"/>
            </a:solidFill>
            <a:prstDash val="solid"/>
            <a:round/>
            <a:headEnd len="med" w="med" type="none"/>
            <a:tailEnd len="med" w="med" type="none"/>
          </a:ln>
        </p:spPr>
      </p:sp>
      <p:sp>
        <p:nvSpPr>
          <p:cNvPr id="203" name="Shape 203"/>
          <p:cNvSpPr txBox="1"/>
          <p:nvPr>
            <p:ph idx="1" type="body"/>
          </p:nvPr>
        </p:nvSpPr>
        <p:spPr>
          <a:xfrm>
            <a:off x="685800" y="4343400"/>
            <a:ext cx="5486399" cy="4114800"/>
          </a:xfrm>
          <a:prstGeom prst="rect">
            <a:avLst/>
          </a:prstGeom>
        </p:spPr>
        <p:txBody>
          <a:bodyPr anchorCtr="0" anchor="t" bIns="91425" lIns="91425" rIns="91425" tIns="91425">
            <a:noAutofit/>
          </a:bodyPr>
          <a:lstStyle/>
          <a:p>
            <a:pPr>
              <a:spcBef>
                <a:spcPts val="0"/>
              </a:spcBef>
              <a:buNone/>
            </a:pPr>
            <a:r>
              <a:t/>
            </a:r>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07" name="Shape 207"/>
        <p:cNvGrpSpPr/>
        <p:nvPr/>
      </p:nvGrpSpPr>
      <p:grpSpPr>
        <a:xfrm>
          <a:off x="0" y="0"/>
          <a:ext cx="0" cy="0"/>
          <a:chOff x="0" y="0"/>
          <a:chExt cx="0" cy="0"/>
        </a:xfrm>
      </p:grpSpPr>
      <p:sp>
        <p:nvSpPr>
          <p:cNvPr id="208" name="Shape 208"/>
          <p:cNvSpPr/>
          <p:nvPr>
            <p:ph idx="2" type="sldImg"/>
          </p:nvPr>
        </p:nvSpPr>
        <p:spPr>
          <a:xfrm>
            <a:off x="381187" y="685800"/>
            <a:ext cx="6096299" cy="3429000"/>
          </a:xfrm>
          <a:custGeom>
            <a:pathLst>
              <a:path extrusionOk="0" h="120000" w="120000">
                <a:moveTo>
                  <a:pt x="0" y="0"/>
                </a:moveTo>
                <a:lnTo>
                  <a:pt x="120000" y="0"/>
                </a:lnTo>
                <a:lnTo>
                  <a:pt x="120000" y="120000"/>
                </a:lnTo>
                <a:lnTo>
                  <a:pt x="0" y="120000"/>
                </a:lnTo>
                <a:close/>
              </a:path>
            </a:pathLst>
          </a:custGeom>
          <a:noFill/>
          <a:ln cap="flat" w="9525">
            <a:solidFill>
              <a:srgbClr val="000000"/>
            </a:solidFill>
            <a:prstDash val="solid"/>
            <a:round/>
            <a:headEnd len="med" w="med" type="none"/>
            <a:tailEnd len="med" w="med" type="none"/>
          </a:ln>
        </p:spPr>
      </p:sp>
      <p:sp>
        <p:nvSpPr>
          <p:cNvPr id="209" name="Shape 209"/>
          <p:cNvSpPr txBox="1"/>
          <p:nvPr>
            <p:ph idx="1" type="body"/>
          </p:nvPr>
        </p:nvSpPr>
        <p:spPr>
          <a:xfrm>
            <a:off x="685800" y="4343400"/>
            <a:ext cx="5486399" cy="4114800"/>
          </a:xfrm>
          <a:prstGeom prst="rect">
            <a:avLst/>
          </a:prstGeom>
        </p:spPr>
        <p:txBody>
          <a:bodyPr anchorCtr="0" anchor="t" bIns="91425" lIns="91425" rIns="91425" tIns="91425">
            <a:noAutofit/>
          </a:bodyPr>
          <a:lstStyle/>
          <a:p>
            <a:pPr>
              <a:spcBef>
                <a:spcPts val="0"/>
              </a:spcBef>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38" name="Shape 38"/>
        <p:cNvGrpSpPr/>
        <p:nvPr/>
      </p:nvGrpSpPr>
      <p:grpSpPr>
        <a:xfrm>
          <a:off x="0" y="0"/>
          <a:ext cx="0" cy="0"/>
          <a:chOff x="0" y="0"/>
          <a:chExt cx="0" cy="0"/>
        </a:xfrm>
      </p:grpSpPr>
      <p:sp>
        <p:nvSpPr>
          <p:cNvPr id="39" name="Shape 39"/>
          <p:cNvSpPr/>
          <p:nvPr>
            <p:ph idx="2" type="sldImg"/>
          </p:nvPr>
        </p:nvSpPr>
        <p:spPr>
          <a:xfrm>
            <a:off x="381187" y="685800"/>
            <a:ext cx="6096299" cy="3429000"/>
          </a:xfrm>
          <a:custGeom>
            <a:pathLst>
              <a:path extrusionOk="0" h="120000" w="120000">
                <a:moveTo>
                  <a:pt x="0" y="0"/>
                </a:moveTo>
                <a:lnTo>
                  <a:pt x="120000" y="0"/>
                </a:lnTo>
                <a:lnTo>
                  <a:pt x="120000" y="120000"/>
                </a:lnTo>
                <a:lnTo>
                  <a:pt x="0" y="120000"/>
                </a:lnTo>
                <a:close/>
              </a:path>
            </a:pathLst>
          </a:custGeom>
          <a:noFill/>
          <a:ln cap="flat" w="9525">
            <a:solidFill>
              <a:srgbClr val="000000"/>
            </a:solidFill>
            <a:prstDash val="solid"/>
            <a:round/>
            <a:headEnd len="med" w="med" type="none"/>
            <a:tailEnd len="med" w="med" type="none"/>
          </a:ln>
        </p:spPr>
      </p:sp>
      <p:sp>
        <p:nvSpPr>
          <p:cNvPr id="40" name="Shape 40"/>
          <p:cNvSpPr txBox="1"/>
          <p:nvPr>
            <p:ph idx="1" type="body"/>
          </p:nvPr>
        </p:nvSpPr>
        <p:spPr>
          <a:xfrm>
            <a:off x="685800" y="4343400"/>
            <a:ext cx="5486399" cy="4114800"/>
          </a:xfrm>
          <a:prstGeom prst="rect">
            <a:avLst/>
          </a:prstGeom>
        </p:spPr>
        <p:txBody>
          <a:bodyPr anchorCtr="0" anchor="t" bIns="91425" lIns="91425" rIns="91425" tIns="91425">
            <a:noAutofit/>
          </a:bodyPr>
          <a:lstStyle/>
          <a:p>
            <a:pPr>
              <a:spcBef>
                <a:spcPts val="0"/>
              </a:spcBef>
              <a:buNone/>
            </a:pPr>
            <a:r>
              <a:t/>
            </a:r>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13" name="Shape 213"/>
        <p:cNvGrpSpPr/>
        <p:nvPr/>
      </p:nvGrpSpPr>
      <p:grpSpPr>
        <a:xfrm>
          <a:off x="0" y="0"/>
          <a:ext cx="0" cy="0"/>
          <a:chOff x="0" y="0"/>
          <a:chExt cx="0" cy="0"/>
        </a:xfrm>
      </p:grpSpPr>
      <p:sp>
        <p:nvSpPr>
          <p:cNvPr id="214" name="Shape 214"/>
          <p:cNvSpPr/>
          <p:nvPr>
            <p:ph idx="2" type="sldImg"/>
          </p:nvPr>
        </p:nvSpPr>
        <p:spPr>
          <a:xfrm>
            <a:off x="381187" y="685800"/>
            <a:ext cx="6096299" cy="3429000"/>
          </a:xfrm>
          <a:custGeom>
            <a:pathLst>
              <a:path extrusionOk="0" h="120000" w="120000">
                <a:moveTo>
                  <a:pt x="0" y="0"/>
                </a:moveTo>
                <a:lnTo>
                  <a:pt x="120000" y="0"/>
                </a:lnTo>
                <a:lnTo>
                  <a:pt x="120000" y="120000"/>
                </a:lnTo>
                <a:lnTo>
                  <a:pt x="0" y="120000"/>
                </a:lnTo>
                <a:close/>
              </a:path>
            </a:pathLst>
          </a:custGeom>
          <a:noFill/>
          <a:ln cap="flat" w="9525">
            <a:solidFill>
              <a:srgbClr val="000000"/>
            </a:solidFill>
            <a:prstDash val="solid"/>
            <a:round/>
            <a:headEnd len="med" w="med" type="none"/>
            <a:tailEnd len="med" w="med" type="none"/>
          </a:ln>
        </p:spPr>
      </p:sp>
      <p:sp>
        <p:nvSpPr>
          <p:cNvPr id="215" name="Shape 215"/>
          <p:cNvSpPr txBox="1"/>
          <p:nvPr>
            <p:ph idx="1" type="body"/>
          </p:nvPr>
        </p:nvSpPr>
        <p:spPr>
          <a:xfrm>
            <a:off x="685800" y="4343400"/>
            <a:ext cx="5486399" cy="4114800"/>
          </a:xfrm>
          <a:prstGeom prst="rect">
            <a:avLst/>
          </a:prstGeom>
        </p:spPr>
        <p:txBody>
          <a:bodyPr anchorCtr="0" anchor="t" bIns="91425" lIns="91425" rIns="91425" tIns="91425">
            <a:noAutofit/>
          </a:bodyPr>
          <a:lstStyle/>
          <a:p>
            <a:pPr>
              <a:spcBef>
                <a:spcPts val="0"/>
              </a:spcBef>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43" name="Shape 43"/>
        <p:cNvGrpSpPr/>
        <p:nvPr/>
      </p:nvGrpSpPr>
      <p:grpSpPr>
        <a:xfrm>
          <a:off x="0" y="0"/>
          <a:ext cx="0" cy="0"/>
          <a:chOff x="0" y="0"/>
          <a:chExt cx="0" cy="0"/>
        </a:xfrm>
      </p:grpSpPr>
      <p:sp>
        <p:nvSpPr>
          <p:cNvPr id="44" name="Shape 44"/>
          <p:cNvSpPr/>
          <p:nvPr>
            <p:ph idx="2" type="sldImg"/>
          </p:nvPr>
        </p:nvSpPr>
        <p:spPr>
          <a:xfrm>
            <a:off x="381187" y="685800"/>
            <a:ext cx="6096299" cy="3429000"/>
          </a:xfrm>
          <a:custGeom>
            <a:pathLst>
              <a:path extrusionOk="0" h="120000" w="120000">
                <a:moveTo>
                  <a:pt x="0" y="0"/>
                </a:moveTo>
                <a:lnTo>
                  <a:pt x="120000" y="0"/>
                </a:lnTo>
                <a:lnTo>
                  <a:pt x="120000" y="120000"/>
                </a:lnTo>
                <a:lnTo>
                  <a:pt x="0" y="120000"/>
                </a:lnTo>
                <a:close/>
              </a:path>
            </a:pathLst>
          </a:custGeom>
          <a:noFill/>
          <a:ln cap="flat" w="9525">
            <a:solidFill>
              <a:srgbClr val="000000"/>
            </a:solidFill>
            <a:prstDash val="solid"/>
            <a:round/>
            <a:headEnd len="med" w="med" type="none"/>
            <a:tailEnd len="med" w="med" type="none"/>
          </a:ln>
        </p:spPr>
      </p:sp>
      <p:sp>
        <p:nvSpPr>
          <p:cNvPr id="45" name="Shape 45"/>
          <p:cNvSpPr txBox="1"/>
          <p:nvPr>
            <p:ph idx="1" type="body"/>
          </p:nvPr>
        </p:nvSpPr>
        <p:spPr>
          <a:xfrm>
            <a:off x="685800" y="4343400"/>
            <a:ext cx="5486399" cy="4114800"/>
          </a:xfrm>
          <a:prstGeom prst="rect">
            <a:avLst/>
          </a:prstGeom>
        </p:spPr>
        <p:txBody>
          <a:bodyPr anchorCtr="0" anchor="t" bIns="91425" lIns="91425" rIns="91425" tIns="91425">
            <a:noAutofit/>
          </a:bodyPr>
          <a:lstStyle/>
          <a:p>
            <a:pPr>
              <a:spcBef>
                <a:spcPts val="0"/>
              </a:spcBef>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49" name="Shape 49"/>
        <p:cNvGrpSpPr/>
        <p:nvPr/>
      </p:nvGrpSpPr>
      <p:grpSpPr>
        <a:xfrm>
          <a:off x="0" y="0"/>
          <a:ext cx="0" cy="0"/>
          <a:chOff x="0" y="0"/>
          <a:chExt cx="0" cy="0"/>
        </a:xfrm>
      </p:grpSpPr>
      <p:sp>
        <p:nvSpPr>
          <p:cNvPr id="50" name="Shape 50"/>
          <p:cNvSpPr/>
          <p:nvPr>
            <p:ph idx="2" type="sldImg"/>
          </p:nvPr>
        </p:nvSpPr>
        <p:spPr>
          <a:xfrm>
            <a:off x="381187" y="685800"/>
            <a:ext cx="6096299" cy="3429000"/>
          </a:xfrm>
          <a:custGeom>
            <a:pathLst>
              <a:path extrusionOk="0" h="120000" w="120000">
                <a:moveTo>
                  <a:pt x="0" y="0"/>
                </a:moveTo>
                <a:lnTo>
                  <a:pt x="120000" y="0"/>
                </a:lnTo>
                <a:lnTo>
                  <a:pt x="120000" y="120000"/>
                </a:lnTo>
                <a:lnTo>
                  <a:pt x="0" y="120000"/>
                </a:lnTo>
                <a:close/>
              </a:path>
            </a:pathLst>
          </a:custGeom>
          <a:noFill/>
          <a:ln cap="flat" w="9525">
            <a:solidFill>
              <a:srgbClr val="000000"/>
            </a:solidFill>
            <a:prstDash val="solid"/>
            <a:round/>
            <a:headEnd len="med" w="med" type="none"/>
            <a:tailEnd len="med" w="med" type="none"/>
          </a:ln>
        </p:spPr>
      </p:sp>
      <p:sp>
        <p:nvSpPr>
          <p:cNvPr id="51" name="Shape 51"/>
          <p:cNvSpPr txBox="1"/>
          <p:nvPr>
            <p:ph idx="1" type="body"/>
          </p:nvPr>
        </p:nvSpPr>
        <p:spPr>
          <a:xfrm>
            <a:off x="685800" y="4343400"/>
            <a:ext cx="5486399" cy="4114800"/>
          </a:xfrm>
          <a:prstGeom prst="rect">
            <a:avLst/>
          </a:prstGeom>
        </p:spPr>
        <p:txBody>
          <a:bodyPr anchorCtr="0" anchor="t" bIns="91425" lIns="91425" rIns="91425" tIns="91425">
            <a:noAutofit/>
          </a:bodyPr>
          <a:lstStyle/>
          <a:p>
            <a:pPr>
              <a:spcBef>
                <a:spcPts val="0"/>
              </a:spcBef>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55" name="Shape 55"/>
        <p:cNvGrpSpPr/>
        <p:nvPr/>
      </p:nvGrpSpPr>
      <p:grpSpPr>
        <a:xfrm>
          <a:off x="0" y="0"/>
          <a:ext cx="0" cy="0"/>
          <a:chOff x="0" y="0"/>
          <a:chExt cx="0" cy="0"/>
        </a:xfrm>
      </p:grpSpPr>
      <p:sp>
        <p:nvSpPr>
          <p:cNvPr id="56" name="Shape 56"/>
          <p:cNvSpPr/>
          <p:nvPr>
            <p:ph idx="2" type="sldImg"/>
          </p:nvPr>
        </p:nvSpPr>
        <p:spPr>
          <a:xfrm>
            <a:off x="381187" y="685800"/>
            <a:ext cx="6096299" cy="3429000"/>
          </a:xfrm>
          <a:custGeom>
            <a:pathLst>
              <a:path extrusionOk="0" h="120000" w="120000">
                <a:moveTo>
                  <a:pt x="0" y="0"/>
                </a:moveTo>
                <a:lnTo>
                  <a:pt x="120000" y="0"/>
                </a:lnTo>
                <a:lnTo>
                  <a:pt x="120000" y="120000"/>
                </a:lnTo>
                <a:lnTo>
                  <a:pt x="0" y="120000"/>
                </a:lnTo>
                <a:close/>
              </a:path>
            </a:pathLst>
          </a:custGeom>
          <a:noFill/>
          <a:ln cap="flat" w="9525">
            <a:solidFill>
              <a:srgbClr val="000000"/>
            </a:solidFill>
            <a:prstDash val="solid"/>
            <a:round/>
            <a:headEnd len="med" w="med" type="none"/>
            <a:tailEnd len="med" w="med" type="none"/>
          </a:ln>
        </p:spPr>
      </p:sp>
      <p:sp>
        <p:nvSpPr>
          <p:cNvPr id="57" name="Shape 57"/>
          <p:cNvSpPr txBox="1"/>
          <p:nvPr>
            <p:ph idx="1" type="body"/>
          </p:nvPr>
        </p:nvSpPr>
        <p:spPr>
          <a:xfrm>
            <a:off x="685800" y="4343400"/>
            <a:ext cx="5486399" cy="4114800"/>
          </a:xfrm>
          <a:prstGeom prst="rect">
            <a:avLst/>
          </a:prstGeom>
        </p:spPr>
        <p:txBody>
          <a:bodyPr anchorCtr="0" anchor="t" bIns="91425" lIns="91425" rIns="91425" tIns="91425">
            <a:noAutofit/>
          </a:bodyPr>
          <a:lstStyle/>
          <a:p>
            <a:pPr>
              <a:spcBef>
                <a:spcPts val="0"/>
              </a:spcBef>
              <a:buNone/>
            </a:pPr>
            <a:r>
              <a:rPr lang="en"/>
              <a:t>should talk about how we needed to meet with the customer multiple times during this process because in order to understand the requirements, we needed to first understand the project and grant approval process</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61" name="Shape 61"/>
        <p:cNvGrpSpPr/>
        <p:nvPr/>
      </p:nvGrpSpPr>
      <p:grpSpPr>
        <a:xfrm>
          <a:off x="0" y="0"/>
          <a:ext cx="0" cy="0"/>
          <a:chOff x="0" y="0"/>
          <a:chExt cx="0" cy="0"/>
        </a:xfrm>
      </p:grpSpPr>
      <p:sp>
        <p:nvSpPr>
          <p:cNvPr id="62" name="Shape 62"/>
          <p:cNvSpPr/>
          <p:nvPr>
            <p:ph idx="2" type="sldImg"/>
          </p:nvPr>
        </p:nvSpPr>
        <p:spPr>
          <a:xfrm>
            <a:off x="381187" y="685800"/>
            <a:ext cx="6096299" cy="3429000"/>
          </a:xfrm>
          <a:custGeom>
            <a:pathLst>
              <a:path extrusionOk="0" h="120000" w="120000">
                <a:moveTo>
                  <a:pt x="0" y="0"/>
                </a:moveTo>
                <a:lnTo>
                  <a:pt x="120000" y="0"/>
                </a:lnTo>
                <a:lnTo>
                  <a:pt x="120000" y="120000"/>
                </a:lnTo>
                <a:lnTo>
                  <a:pt x="0" y="120000"/>
                </a:lnTo>
                <a:close/>
              </a:path>
            </a:pathLst>
          </a:custGeom>
          <a:noFill/>
          <a:ln cap="flat" w="9525">
            <a:solidFill>
              <a:srgbClr val="000000"/>
            </a:solidFill>
            <a:prstDash val="solid"/>
            <a:round/>
            <a:headEnd len="med" w="med" type="none"/>
            <a:tailEnd len="med" w="med" type="none"/>
          </a:ln>
        </p:spPr>
      </p:sp>
      <p:sp>
        <p:nvSpPr>
          <p:cNvPr id="63" name="Shape 63"/>
          <p:cNvSpPr txBox="1"/>
          <p:nvPr>
            <p:ph idx="1" type="body"/>
          </p:nvPr>
        </p:nvSpPr>
        <p:spPr>
          <a:xfrm>
            <a:off x="685800" y="4343400"/>
            <a:ext cx="5486399" cy="4114800"/>
          </a:xfrm>
          <a:prstGeom prst="rect">
            <a:avLst/>
          </a:prstGeom>
        </p:spPr>
        <p:txBody>
          <a:bodyPr anchorCtr="0" anchor="t" bIns="91425" lIns="91425" rIns="91425" tIns="91425">
            <a:noAutofit/>
          </a:bodyPr>
          <a:lstStyle/>
          <a:p>
            <a:pPr lvl="0" rtl="0" algn="just">
              <a:lnSpc>
                <a:spcPct val="115000"/>
              </a:lnSpc>
              <a:spcBef>
                <a:spcPts val="0"/>
              </a:spcBef>
              <a:buClr>
                <a:schemeClr val="dk1"/>
              </a:buClr>
              <a:buSzPct val="100000"/>
              <a:buFont typeface="Arial"/>
              <a:buNone/>
            </a:pPr>
            <a:r>
              <a:rPr lang="en">
                <a:solidFill>
                  <a:schemeClr val="dk1"/>
                </a:solidFill>
              </a:rPr>
              <a:t>critical goals and objectives are as follows:</a:t>
            </a:r>
          </a:p>
          <a:p>
            <a:pPr indent="-298450" lvl="0" marL="457200" rtl="0" algn="just">
              <a:lnSpc>
                <a:spcPct val="115000"/>
              </a:lnSpc>
              <a:spcBef>
                <a:spcPts val="0"/>
              </a:spcBef>
              <a:buClr>
                <a:schemeClr val="dk1"/>
              </a:buClr>
              <a:buSzPct val="100000"/>
              <a:buFont typeface="Arial"/>
              <a:buAutoNum type="arabicPeriod"/>
            </a:pPr>
            <a:r>
              <a:rPr lang="en">
                <a:solidFill>
                  <a:schemeClr val="dk1"/>
                </a:solidFill>
              </a:rPr>
              <a:t>The ability to store and map individual research programs, including tracking of Institutional Review Board status, manuscript, presentation, and grant submission, and publications.</a:t>
            </a:r>
          </a:p>
          <a:p>
            <a:pPr indent="-298450" lvl="0" marL="457200" rtl="0" algn="just">
              <a:lnSpc>
                <a:spcPct val="115000"/>
              </a:lnSpc>
              <a:spcBef>
                <a:spcPts val="0"/>
              </a:spcBef>
              <a:buClr>
                <a:schemeClr val="dk1"/>
              </a:buClr>
              <a:buSzPct val="100000"/>
              <a:buFont typeface="Arial"/>
              <a:buAutoNum type="arabicPeriod"/>
            </a:pPr>
            <a:r>
              <a:rPr lang="en">
                <a:solidFill>
                  <a:schemeClr val="dk1"/>
                </a:solidFill>
              </a:rPr>
              <a:t>The ability to store and retrieve electronic documents associated with individual research programs and to provide electronic notification and updates of status and required actions.</a:t>
            </a:r>
          </a:p>
          <a:p>
            <a:pPr indent="-298450" lvl="0" marL="457200" rtl="0" algn="just">
              <a:lnSpc>
                <a:spcPct val="115000"/>
              </a:lnSpc>
              <a:spcBef>
                <a:spcPts val="0"/>
              </a:spcBef>
              <a:buClr>
                <a:schemeClr val="dk1"/>
              </a:buClr>
              <a:buSzPct val="100000"/>
              <a:buFont typeface="Arial"/>
              <a:buAutoNum type="arabicPeriod"/>
            </a:pPr>
            <a:r>
              <a:rPr lang="en">
                <a:solidFill>
                  <a:schemeClr val="dk1"/>
                </a:solidFill>
              </a:rPr>
              <a:t>The ability to provide electronic review and approval tracking.</a:t>
            </a:r>
          </a:p>
          <a:p>
            <a:pPr indent="-298450" lvl="0" marL="457200" rtl="0" algn="just">
              <a:lnSpc>
                <a:spcPct val="115000"/>
              </a:lnSpc>
              <a:spcBef>
                <a:spcPts val="0"/>
              </a:spcBef>
              <a:buClr>
                <a:schemeClr val="dk1"/>
              </a:buClr>
              <a:buSzPct val="100000"/>
              <a:buFont typeface="Arial"/>
              <a:buAutoNum type="arabicPeriod"/>
            </a:pPr>
            <a:r>
              <a:rPr lang="en">
                <a:solidFill>
                  <a:schemeClr val="dk1"/>
                </a:solidFill>
              </a:rPr>
              <a:t>The ability to find and map additional, external resources for automatically populating and/or linking to existing information in the tracking tool.</a:t>
            </a:r>
          </a:p>
          <a:p>
            <a:pPr rtl="0">
              <a:lnSpc>
                <a:spcPct val="115000"/>
              </a:lnSpc>
              <a:spcBef>
                <a:spcPts val="0"/>
              </a:spcBef>
              <a:buNone/>
            </a:pPr>
            <a:r>
              <a:t/>
            </a:r>
            <a:endParaRPr sz="1000"/>
          </a:p>
          <a:p>
            <a:pPr rtl="0">
              <a:lnSpc>
                <a:spcPct val="115000"/>
              </a:lnSpc>
              <a:spcBef>
                <a:spcPts val="0"/>
              </a:spcBef>
              <a:buNone/>
            </a:pPr>
            <a:r>
              <a:t/>
            </a:r>
            <a:endParaRPr sz="1000"/>
          </a:p>
          <a:p>
            <a:pPr rtl="0">
              <a:lnSpc>
                <a:spcPct val="115000"/>
              </a:lnSpc>
              <a:spcBef>
                <a:spcPts val="0"/>
              </a:spcBef>
              <a:buNone/>
            </a:pPr>
            <a:r>
              <a:rPr lang="en" sz="1000"/>
              <a:t>Researcher shall be able to submit a proposal for approval</a:t>
            </a:r>
          </a:p>
          <a:p>
            <a:pPr rtl="0">
              <a:lnSpc>
                <a:spcPct val="115000"/>
              </a:lnSpc>
              <a:spcBef>
                <a:spcPts val="0"/>
              </a:spcBef>
              <a:buNone/>
            </a:pPr>
            <a:r>
              <a:rPr lang="en" sz="1000"/>
              <a:t>Researcher shall be able to upload documents to system as part of proposal</a:t>
            </a:r>
          </a:p>
          <a:p>
            <a:pPr rtl="0">
              <a:lnSpc>
                <a:spcPct val="115000"/>
              </a:lnSpc>
              <a:spcBef>
                <a:spcPts val="0"/>
              </a:spcBef>
              <a:buNone/>
            </a:pPr>
            <a:r>
              <a:rPr lang="en" sz="1000"/>
              <a:t>User shall be able to see status of proposal throughout project lifetime</a:t>
            </a:r>
          </a:p>
          <a:p>
            <a:pPr rtl="0">
              <a:lnSpc>
                <a:spcPct val="115000"/>
              </a:lnSpc>
              <a:spcBef>
                <a:spcPts val="0"/>
              </a:spcBef>
              <a:buNone/>
            </a:pPr>
            <a:r>
              <a:rPr lang="en" sz="1000"/>
              <a:t>Researcher shall be able to update/edit their own personal information</a:t>
            </a:r>
          </a:p>
          <a:p>
            <a:pPr rtl="0">
              <a:lnSpc>
                <a:spcPct val="115000"/>
              </a:lnSpc>
              <a:spcBef>
                <a:spcPts val="0"/>
              </a:spcBef>
              <a:buNone/>
            </a:pPr>
            <a:r>
              <a:rPr lang="en" sz="1000"/>
              <a:t>Researcher shall be able to view grants and products associated with them</a:t>
            </a:r>
          </a:p>
          <a:p>
            <a:pPr rtl="0">
              <a:lnSpc>
                <a:spcPct val="115000"/>
              </a:lnSpc>
              <a:spcBef>
                <a:spcPts val="0"/>
              </a:spcBef>
              <a:buNone/>
            </a:pPr>
            <a:r>
              <a:rPr lang="en" sz="1000"/>
              <a:t>Researcher shall be able to update/edit product information</a:t>
            </a:r>
          </a:p>
          <a:p>
            <a:pPr rtl="0">
              <a:lnSpc>
                <a:spcPct val="115000"/>
              </a:lnSpc>
              <a:spcBef>
                <a:spcPts val="0"/>
              </a:spcBef>
              <a:buNone/>
            </a:pPr>
            <a:r>
              <a:rPr lang="en" sz="1000"/>
              <a:t>Approval commitee shall be able to approval/reject research proposals</a:t>
            </a:r>
          </a:p>
          <a:p>
            <a:pPr rtl="0">
              <a:lnSpc>
                <a:spcPct val="115000"/>
              </a:lnSpc>
              <a:spcBef>
                <a:spcPts val="0"/>
              </a:spcBef>
              <a:buNone/>
            </a:pPr>
            <a:r>
              <a:rPr lang="en" sz="1000"/>
              <a:t>Adv. Functionality shall be able to locate publications associated with researchers</a:t>
            </a:r>
          </a:p>
          <a:p>
            <a:pPr rtl="0">
              <a:lnSpc>
                <a:spcPct val="115000"/>
              </a:lnSpc>
              <a:spcBef>
                <a:spcPts val="0"/>
              </a:spcBef>
              <a:buNone/>
            </a:pPr>
            <a:r>
              <a:rPr lang="en" sz="1000"/>
              <a:t>Adv. Functionality shall be able to prompt the researcher to add a publication to their publication library</a:t>
            </a:r>
          </a:p>
          <a:p>
            <a:pPr rtl="0">
              <a:lnSpc>
                <a:spcPct val="115000"/>
              </a:lnSpc>
              <a:spcBef>
                <a:spcPts val="0"/>
              </a:spcBef>
              <a:buNone/>
            </a:pPr>
            <a:r>
              <a:rPr lang="en" sz="1000"/>
              <a:t>Researcher shall be able to enter and review grant requests before submission to the grant authority</a:t>
            </a:r>
          </a:p>
          <a:p>
            <a:pPr rtl="0">
              <a:lnSpc>
                <a:spcPct val="115000"/>
              </a:lnSpc>
              <a:spcBef>
                <a:spcPts val="0"/>
              </a:spcBef>
              <a:buNone/>
            </a:pPr>
            <a:r>
              <a:rPr lang="en" sz="1000"/>
              <a:t>Adv. Functionality shall be able to search potential grant application listings for potential</a:t>
            </a:r>
          </a:p>
          <a:p>
            <a:pPr rtl="0">
              <a:lnSpc>
                <a:spcPct val="115000"/>
              </a:lnSpc>
              <a:spcBef>
                <a:spcPts val="0"/>
              </a:spcBef>
              <a:buNone/>
            </a:pPr>
            <a:r>
              <a:rPr lang="en" sz="1000"/>
              <a:t>correspondence and/or overlap with CoE research goals</a:t>
            </a:r>
          </a:p>
          <a:p>
            <a:pPr rtl="0">
              <a:lnSpc>
                <a:spcPct val="115000"/>
              </a:lnSpc>
              <a:spcBef>
                <a:spcPts val="0"/>
              </a:spcBef>
              <a:buNone/>
            </a:pPr>
            <a:r>
              <a:rPr lang="en" sz="1000"/>
              <a:t>User shall be able to submit and track conference/training travel requests</a:t>
            </a:r>
          </a:p>
          <a:p>
            <a:pPr rtl="0">
              <a:lnSpc>
                <a:spcPct val="115000"/>
              </a:lnSpc>
              <a:spcBef>
                <a:spcPts val="0"/>
              </a:spcBef>
              <a:buNone/>
            </a:pPr>
            <a:r>
              <a:rPr lang="en" sz="1000"/>
              <a:t>Adv. Functionality shall be able to periodically search awarded grant application listings for potential</a:t>
            </a:r>
          </a:p>
          <a:p>
            <a:pPr rtl="0">
              <a:lnSpc>
                <a:spcPct val="115000"/>
              </a:lnSpc>
              <a:spcBef>
                <a:spcPts val="0"/>
              </a:spcBef>
              <a:buNone/>
            </a:pPr>
            <a:r>
              <a:rPr lang="en" sz="1000"/>
              <a:t>innovators or collaborators that CoE might want to contact</a:t>
            </a:r>
          </a:p>
          <a:p>
            <a:pPr rtl="0">
              <a:lnSpc>
                <a:spcPct val="115000"/>
              </a:lnSpc>
              <a:spcBef>
                <a:spcPts val="0"/>
              </a:spcBef>
              <a:buNone/>
            </a:pPr>
            <a:r>
              <a:rPr lang="en" sz="1000"/>
              <a:t>User shall be able to operate this web-site despite potential sight-based disability</a:t>
            </a:r>
          </a:p>
          <a:p>
            <a:pPr rtl="0">
              <a:lnSpc>
                <a:spcPct val="115000"/>
              </a:lnSpc>
              <a:spcBef>
                <a:spcPts val="0"/>
              </a:spcBef>
              <a:buNone/>
            </a:pPr>
            <a:r>
              <a:rPr lang="en" sz="1000"/>
              <a:t>Adv. Functionality-??Tools for assessing “vector of research” descriptions for investigators based on</a:t>
            </a:r>
          </a:p>
          <a:p>
            <a:pPr rtl="0">
              <a:lnSpc>
                <a:spcPct val="115000"/>
              </a:lnSpc>
              <a:spcBef>
                <a:spcPts val="0"/>
              </a:spcBef>
              <a:buNone/>
            </a:pPr>
            <a:r>
              <a:rPr lang="en" sz="1000"/>
              <a:t>automated exploration of papers, presentations, and grants.??</a:t>
            </a:r>
          </a:p>
          <a:p>
            <a:pPr rtl="0">
              <a:lnSpc>
                <a:spcPct val="115000"/>
              </a:lnSpc>
              <a:spcBef>
                <a:spcPts val="0"/>
              </a:spcBef>
              <a:buNone/>
            </a:pPr>
            <a:r>
              <a:rPr b="1" lang="en" sz="1000"/>
              <a:t>System-Specific Requirements</a:t>
            </a:r>
          </a:p>
          <a:p>
            <a:pPr rtl="0">
              <a:lnSpc>
                <a:spcPct val="115000"/>
              </a:lnSpc>
              <a:spcBef>
                <a:spcPts val="0"/>
              </a:spcBef>
              <a:buNone/>
            </a:pPr>
            <a:r>
              <a:rPr lang="en" sz="1000"/>
              <a:t>System shall be capable of secure data storage and exchange</a:t>
            </a:r>
          </a:p>
          <a:p>
            <a:pPr rtl="0">
              <a:lnSpc>
                <a:spcPct val="115000"/>
              </a:lnSpc>
              <a:spcBef>
                <a:spcPts val="0"/>
              </a:spcBef>
              <a:buNone/>
            </a:pPr>
            <a:r>
              <a:rPr lang="en" sz="1000"/>
              <a:t>System shall provide a mechanism for standardized reminders for required grant updates</a:t>
            </a:r>
          </a:p>
          <a:p>
            <a:pPr rtl="0">
              <a:lnSpc>
                <a:spcPct val="115000"/>
              </a:lnSpc>
              <a:spcBef>
                <a:spcPts val="0"/>
              </a:spcBef>
              <a:buNone/>
            </a:pPr>
            <a:r>
              <a:rPr lang="en" sz="1000"/>
              <a:t>System may auto-populate fields for the PI in grants or grant requests</a:t>
            </a:r>
          </a:p>
          <a:p>
            <a:pPr>
              <a:spcBef>
                <a:spcPts val="0"/>
              </a:spcBef>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72" name="Shape 72"/>
        <p:cNvGrpSpPr/>
        <p:nvPr/>
      </p:nvGrpSpPr>
      <p:grpSpPr>
        <a:xfrm>
          <a:off x="0" y="0"/>
          <a:ext cx="0" cy="0"/>
          <a:chOff x="0" y="0"/>
          <a:chExt cx="0" cy="0"/>
        </a:xfrm>
      </p:grpSpPr>
      <p:sp>
        <p:nvSpPr>
          <p:cNvPr id="73" name="Shape 73"/>
          <p:cNvSpPr/>
          <p:nvPr>
            <p:ph idx="2" type="sldImg"/>
          </p:nvPr>
        </p:nvSpPr>
        <p:spPr>
          <a:xfrm>
            <a:off x="381187" y="685800"/>
            <a:ext cx="6096299" cy="3429000"/>
          </a:xfrm>
          <a:custGeom>
            <a:pathLst>
              <a:path extrusionOk="0" h="120000" w="120000">
                <a:moveTo>
                  <a:pt x="0" y="0"/>
                </a:moveTo>
                <a:lnTo>
                  <a:pt x="120000" y="0"/>
                </a:lnTo>
                <a:lnTo>
                  <a:pt x="120000" y="120000"/>
                </a:lnTo>
                <a:lnTo>
                  <a:pt x="0" y="120000"/>
                </a:lnTo>
                <a:close/>
              </a:path>
            </a:pathLst>
          </a:custGeom>
          <a:noFill/>
          <a:ln cap="flat" w="9525">
            <a:solidFill>
              <a:srgbClr val="000000"/>
            </a:solidFill>
            <a:prstDash val="solid"/>
            <a:round/>
            <a:headEnd len="med" w="med" type="none"/>
            <a:tailEnd len="med" w="med" type="none"/>
          </a:ln>
        </p:spPr>
      </p:sp>
      <p:sp>
        <p:nvSpPr>
          <p:cNvPr id="74" name="Shape 74"/>
          <p:cNvSpPr txBox="1"/>
          <p:nvPr>
            <p:ph idx="1" type="body"/>
          </p:nvPr>
        </p:nvSpPr>
        <p:spPr>
          <a:xfrm>
            <a:off x="685800" y="4343400"/>
            <a:ext cx="5486399" cy="4114800"/>
          </a:xfrm>
          <a:prstGeom prst="rect">
            <a:avLst/>
          </a:prstGeom>
        </p:spPr>
        <p:txBody>
          <a:bodyPr anchorCtr="0" anchor="t" bIns="91425" lIns="91425" rIns="91425" tIns="91425">
            <a:noAutofit/>
          </a:bodyPr>
          <a:lstStyle/>
          <a:p>
            <a:pPr>
              <a:spcBef>
                <a:spcPts val="0"/>
              </a:spcBef>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77" name="Shape 77"/>
        <p:cNvGrpSpPr/>
        <p:nvPr/>
      </p:nvGrpSpPr>
      <p:grpSpPr>
        <a:xfrm>
          <a:off x="0" y="0"/>
          <a:ext cx="0" cy="0"/>
          <a:chOff x="0" y="0"/>
          <a:chExt cx="0" cy="0"/>
        </a:xfrm>
      </p:grpSpPr>
      <p:sp>
        <p:nvSpPr>
          <p:cNvPr id="78" name="Shape 78"/>
          <p:cNvSpPr/>
          <p:nvPr>
            <p:ph idx="2" type="sldImg"/>
          </p:nvPr>
        </p:nvSpPr>
        <p:spPr>
          <a:xfrm>
            <a:off x="381187" y="685800"/>
            <a:ext cx="6096299" cy="3429000"/>
          </a:xfrm>
          <a:custGeom>
            <a:pathLst>
              <a:path extrusionOk="0" h="120000" w="120000">
                <a:moveTo>
                  <a:pt x="0" y="0"/>
                </a:moveTo>
                <a:lnTo>
                  <a:pt x="120000" y="0"/>
                </a:lnTo>
                <a:lnTo>
                  <a:pt x="120000" y="120000"/>
                </a:lnTo>
                <a:lnTo>
                  <a:pt x="0" y="120000"/>
                </a:lnTo>
                <a:close/>
              </a:path>
            </a:pathLst>
          </a:custGeom>
          <a:noFill/>
          <a:ln cap="flat" w="9525">
            <a:solidFill>
              <a:srgbClr val="000000"/>
            </a:solidFill>
            <a:prstDash val="solid"/>
            <a:round/>
            <a:headEnd len="med" w="med" type="none"/>
            <a:tailEnd len="med" w="med" type="none"/>
          </a:ln>
        </p:spPr>
      </p:sp>
      <p:sp>
        <p:nvSpPr>
          <p:cNvPr id="79" name="Shape 79"/>
          <p:cNvSpPr txBox="1"/>
          <p:nvPr>
            <p:ph idx="1" type="body"/>
          </p:nvPr>
        </p:nvSpPr>
        <p:spPr>
          <a:xfrm>
            <a:off x="685800" y="4343400"/>
            <a:ext cx="5486399" cy="4114800"/>
          </a:xfrm>
          <a:prstGeom prst="rect">
            <a:avLst/>
          </a:prstGeom>
        </p:spPr>
        <p:txBody>
          <a:bodyPr anchorCtr="0" anchor="t" bIns="91425" lIns="91425" rIns="91425" tIns="91425">
            <a:noAutofit/>
          </a:bodyPr>
          <a:lstStyle/>
          <a:p>
            <a:pPr>
              <a:spcBef>
                <a:spcPts val="0"/>
              </a:spcBef>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itle">
  <p:cSld name="Title Slide">
    <p:spTree>
      <p:nvGrpSpPr>
        <p:cNvPr id="7" name="Shape 7"/>
        <p:cNvGrpSpPr/>
        <p:nvPr/>
      </p:nvGrpSpPr>
      <p:grpSpPr>
        <a:xfrm>
          <a:off x="0" y="0"/>
          <a:ext cx="0" cy="0"/>
          <a:chOff x="0" y="0"/>
          <a:chExt cx="0" cy="0"/>
        </a:xfrm>
      </p:grpSpPr>
      <p:sp>
        <p:nvSpPr>
          <p:cNvPr id="8" name="Shape 8"/>
          <p:cNvSpPr txBox="1"/>
          <p:nvPr>
            <p:ph type="ctrTitle"/>
          </p:nvPr>
        </p:nvSpPr>
        <p:spPr>
          <a:xfrm>
            <a:off x="685800" y="1583342"/>
            <a:ext cx="7772400" cy="1159856"/>
          </a:xfrm>
          <a:prstGeom prst="rect">
            <a:avLst/>
          </a:prstGeom>
        </p:spPr>
        <p:txBody>
          <a:bodyPr anchorCtr="0" anchor="b" bIns="91425" lIns="91425" rIns="91425" tIns="91425"/>
          <a:lstStyle>
            <a:lvl1pPr algn="ctr">
              <a:spcBef>
                <a:spcPts val="0"/>
              </a:spcBef>
              <a:buSzPct val="100000"/>
              <a:defRPr sz="4800"/>
            </a:lvl1pPr>
            <a:lvl2pPr algn="ctr">
              <a:spcBef>
                <a:spcPts val="0"/>
              </a:spcBef>
              <a:buSzPct val="100000"/>
              <a:defRPr sz="4800"/>
            </a:lvl2pPr>
            <a:lvl3pPr algn="ctr">
              <a:spcBef>
                <a:spcPts val="0"/>
              </a:spcBef>
              <a:buSzPct val="100000"/>
              <a:defRPr sz="4800"/>
            </a:lvl3pPr>
            <a:lvl4pPr algn="ctr">
              <a:spcBef>
                <a:spcPts val="0"/>
              </a:spcBef>
              <a:buSzPct val="100000"/>
              <a:defRPr sz="4800"/>
            </a:lvl4pPr>
            <a:lvl5pPr algn="ctr">
              <a:spcBef>
                <a:spcPts val="0"/>
              </a:spcBef>
              <a:buSzPct val="100000"/>
              <a:defRPr sz="4800"/>
            </a:lvl5pPr>
            <a:lvl6pPr algn="ctr">
              <a:spcBef>
                <a:spcPts val="0"/>
              </a:spcBef>
              <a:buSzPct val="100000"/>
              <a:defRPr sz="4800"/>
            </a:lvl6pPr>
            <a:lvl7pPr algn="ctr">
              <a:spcBef>
                <a:spcPts val="0"/>
              </a:spcBef>
              <a:buSzPct val="100000"/>
              <a:defRPr sz="4800"/>
            </a:lvl7pPr>
            <a:lvl8pPr algn="ctr">
              <a:spcBef>
                <a:spcPts val="0"/>
              </a:spcBef>
              <a:buSzPct val="100000"/>
              <a:defRPr sz="4800"/>
            </a:lvl8pPr>
            <a:lvl9pPr algn="ctr">
              <a:spcBef>
                <a:spcPts val="0"/>
              </a:spcBef>
              <a:buSzPct val="100000"/>
              <a:defRPr sz="4800"/>
            </a:lvl9pPr>
          </a:lstStyle>
          <a:p/>
        </p:txBody>
      </p:sp>
      <p:sp>
        <p:nvSpPr>
          <p:cNvPr id="9" name="Shape 9"/>
          <p:cNvSpPr txBox="1"/>
          <p:nvPr>
            <p:ph idx="1" type="subTitle"/>
          </p:nvPr>
        </p:nvSpPr>
        <p:spPr>
          <a:xfrm>
            <a:off x="685800" y="2840053"/>
            <a:ext cx="7772400" cy="784737"/>
          </a:xfrm>
          <a:prstGeom prst="rect">
            <a:avLst/>
          </a:prstGeom>
        </p:spPr>
        <p:txBody>
          <a:bodyPr anchorCtr="0" anchor="t" bIns="91425" lIns="91425" rIns="91425" tIns="91425"/>
          <a:lstStyle>
            <a:lvl1pPr algn="ctr">
              <a:spcBef>
                <a:spcPts val="0"/>
              </a:spcBef>
              <a:buClr>
                <a:schemeClr val="dk2"/>
              </a:buClr>
              <a:buNone/>
              <a:defRPr>
                <a:solidFill>
                  <a:schemeClr val="dk2"/>
                </a:solidFill>
              </a:defRPr>
            </a:lvl1pPr>
            <a:lvl2pPr algn="ctr">
              <a:spcBef>
                <a:spcPts val="0"/>
              </a:spcBef>
              <a:buClr>
                <a:schemeClr val="dk2"/>
              </a:buClr>
              <a:buSzPct val="100000"/>
              <a:buNone/>
              <a:defRPr sz="3000">
                <a:solidFill>
                  <a:schemeClr val="dk2"/>
                </a:solidFill>
              </a:defRPr>
            </a:lvl2pPr>
            <a:lvl3pPr algn="ctr">
              <a:spcBef>
                <a:spcPts val="0"/>
              </a:spcBef>
              <a:buClr>
                <a:schemeClr val="dk2"/>
              </a:buClr>
              <a:buSzPct val="100000"/>
              <a:buNone/>
              <a:defRPr sz="3000">
                <a:solidFill>
                  <a:schemeClr val="dk2"/>
                </a:solidFill>
              </a:defRPr>
            </a:lvl3pPr>
            <a:lvl4pPr algn="ctr">
              <a:spcBef>
                <a:spcPts val="0"/>
              </a:spcBef>
              <a:buClr>
                <a:schemeClr val="dk2"/>
              </a:buClr>
              <a:buSzPct val="100000"/>
              <a:buNone/>
              <a:defRPr sz="3000">
                <a:solidFill>
                  <a:schemeClr val="dk2"/>
                </a:solidFill>
              </a:defRPr>
            </a:lvl4pPr>
            <a:lvl5pPr algn="ctr">
              <a:spcBef>
                <a:spcPts val="0"/>
              </a:spcBef>
              <a:buClr>
                <a:schemeClr val="dk2"/>
              </a:buClr>
              <a:buSzPct val="100000"/>
              <a:buNone/>
              <a:defRPr sz="3000">
                <a:solidFill>
                  <a:schemeClr val="dk2"/>
                </a:solidFill>
              </a:defRPr>
            </a:lvl5pPr>
            <a:lvl6pPr algn="ctr">
              <a:spcBef>
                <a:spcPts val="0"/>
              </a:spcBef>
              <a:buClr>
                <a:schemeClr val="dk2"/>
              </a:buClr>
              <a:buSzPct val="100000"/>
              <a:buNone/>
              <a:defRPr sz="3000">
                <a:solidFill>
                  <a:schemeClr val="dk2"/>
                </a:solidFill>
              </a:defRPr>
            </a:lvl6pPr>
            <a:lvl7pPr algn="ctr">
              <a:spcBef>
                <a:spcPts val="0"/>
              </a:spcBef>
              <a:buClr>
                <a:schemeClr val="dk2"/>
              </a:buClr>
              <a:buSzPct val="100000"/>
              <a:buNone/>
              <a:defRPr sz="3000">
                <a:solidFill>
                  <a:schemeClr val="dk2"/>
                </a:solidFill>
              </a:defRPr>
            </a:lvl7pPr>
            <a:lvl8pPr algn="ctr">
              <a:spcBef>
                <a:spcPts val="0"/>
              </a:spcBef>
              <a:buClr>
                <a:schemeClr val="dk2"/>
              </a:buClr>
              <a:buSzPct val="100000"/>
              <a:buNone/>
              <a:defRPr sz="3000">
                <a:solidFill>
                  <a:schemeClr val="dk2"/>
                </a:solidFill>
              </a:defRPr>
            </a:lvl8pPr>
            <a:lvl9pPr algn="ctr">
              <a:spcBef>
                <a:spcPts val="0"/>
              </a:spcBef>
              <a:buClr>
                <a:schemeClr val="dk2"/>
              </a:buClr>
              <a:buSzPct val="100000"/>
              <a:buNone/>
              <a:defRPr sz="3000">
                <a:solidFill>
                  <a:schemeClr val="dk2"/>
                </a:solidFill>
              </a:defRPr>
            </a:lvl9pPr>
          </a:lstStyl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x">
  <p:cSld name="Title and Body">
    <p:spTree>
      <p:nvGrpSpPr>
        <p:cNvPr id="10" name="Shape 10"/>
        <p:cNvGrpSpPr/>
        <p:nvPr/>
      </p:nvGrpSpPr>
      <p:grpSpPr>
        <a:xfrm>
          <a:off x="0" y="0"/>
          <a:ext cx="0" cy="0"/>
          <a:chOff x="0" y="0"/>
          <a:chExt cx="0" cy="0"/>
        </a:xfrm>
      </p:grpSpPr>
      <p:sp>
        <p:nvSpPr>
          <p:cNvPr id="11" name="Shape 11"/>
          <p:cNvSpPr txBox="1"/>
          <p:nvPr>
            <p:ph type="title"/>
          </p:nvPr>
        </p:nvSpPr>
        <p:spPr>
          <a:xfrm>
            <a:off x="457200" y="205978"/>
            <a:ext cx="8229600" cy="857250"/>
          </a:xfrm>
          <a:prstGeom prst="rect">
            <a:avLst/>
          </a:prstGeom>
        </p:spPr>
        <p:txBody>
          <a:bodyPr anchorCtr="0" anchor="b" bIns="91425" lIns="91425" rIns="91425" tIns="91425"/>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p:txBody>
      </p:sp>
      <p:sp>
        <p:nvSpPr>
          <p:cNvPr id="12" name="Shape 12"/>
          <p:cNvSpPr txBox="1"/>
          <p:nvPr>
            <p:ph idx="1" type="body"/>
          </p:nvPr>
        </p:nvSpPr>
        <p:spPr>
          <a:xfrm>
            <a:off x="457200" y="1200150"/>
            <a:ext cx="8229600" cy="3725680"/>
          </a:xfrm>
          <a:prstGeom prst="rect">
            <a:avLst/>
          </a:prstGeom>
        </p:spPr>
        <p:txBody>
          <a:bodyPr anchorCtr="0" anchor="t" bIns="91425" lIns="91425" rIns="91425" tIns="91425"/>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woColTx">
  <p:cSld name="Title and Two Columns">
    <p:spTree>
      <p:nvGrpSpPr>
        <p:cNvPr id="13" name="Shape 13"/>
        <p:cNvGrpSpPr/>
        <p:nvPr/>
      </p:nvGrpSpPr>
      <p:grpSpPr>
        <a:xfrm>
          <a:off x="0" y="0"/>
          <a:ext cx="0" cy="0"/>
          <a:chOff x="0" y="0"/>
          <a:chExt cx="0" cy="0"/>
        </a:xfrm>
      </p:grpSpPr>
      <p:sp>
        <p:nvSpPr>
          <p:cNvPr id="14" name="Shape 14"/>
          <p:cNvSpPr txBox="1"/>
          <p:nvPr>
            <p:ph type="title"/>
          </p:nvPr>
        </p:nvSpPr>
        <p:spPr>
          <a:xfrm>
            <a:off x="457200" y="205978"/>
            <a:ext cx="8229600" cy="857250"/>
          </a:xfrm>
          <a:prstGeom prst="rect">
            <a:avLst/>
          </a:prstGeom>
        </p:spPr>
        <p:txBody>
          <a:bodyPr anchorCtr="0" anchor="b" bIns="91425" lIns="91425" rIns="91425" tIns="91425"/>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p:txBody>
      </p:sp>
      <p:sp>
        <p:nvSpPr>
          <p:cNvPr id="15" name="Shape 15"/>
          <p:cNvSpPr txBox="1"/>
          <p:nvPr>
            <p:ph idx="1" type="body"/>
          </p:nvPr>
        </p:nvSpPr>
        <p:spPr>
          <a:xfrm>
            <a:off x="457200" y="1200150"/>
            <a:ext cx="3994525" cy="3725680"/>
          </a:xfrm>
          <a:prstGeom prst="rect">
            <a:avLst/>
          </a:prstGeom>
        </p:spPr>
        <p:txBody>
          <a:bodyPr anchorCtr="0" anchor="t" bIns="91425" lIns="91425" rIns="91425" tIns="91425"/>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p:txBody>
      </p:sp>
      <p:sp>
        <p:nvSpPr>
          <p:cNvPr id="16" name="Shape 16"/>
          <p:cNvSpPr txBox="1"/>
          <p:nvPr>
            <p:ph idx="2" type="body"/>
          </p:nvPr>
        </p:nvSpPr>
        <p:spPr>
          <a:xfrm>
            <a:off x="4692273" y="1200150"/>
            <a:ext cx="3994525" cy="3725680"/>
          </a:xfrm>
          <a:prstGeom prst="rect">
            <a:avLst/>
          </a:prstGeom>
        </p:spPr>
        <p:txBody>
          <a:bodyPr anchorCtr="0" anchor="t" bIns="91425" lIns="91425" rIns="91425" tIns="91425"/>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itleOnly">
  <p:cSld name="Title Only">
    <p:spTree>
      <p:nvGrpSpPr>
        <p:cNvPr id="17" name="Shape 17"/>
        <p:cNvGrpSpPr/>
        <p:nvPr/>
      </p:nvGrpSpPr>
      <p:grpSpPr>
        <a:xfrm>
          <a:off x="0" y="0"/>
          <a:ext cx="0" cy="0"/>
          <a:chOff x="0" y="0"/>
          <a:chExt cx="0" cy="0"/>
        </a:xfrm>
      </p:grpSpPr>
      <p:sp>
        <p:nvSpPr>
          <p:cNvPr id="18" name="Shape 18"/>
          <p:cNvSpPr txBox="1"/>
          <p:nvPr>
            <p:ph type="title"/>
          </p:nvPr>
        </p:nvSpPr>
        <p:spPr>
          <a:xfrm>
            <a:off x="457200" y="205978"/>
            <a:ext cx="8229600" cy="857250"/>
          </a:xfrm>
          <a:prstGeom prst="rect">
            <a:avLst/>
          </a:prstGeom>
        </p:spPr>
        <p:txBody>
          <a:bodyPr anchorCtr="0" anchor="b" bIns="91425" lIns="91425" rIns="91425" tIns="91425"/>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name="Caption">
    <p:spTree>
      <p:nvGrpSpPr>
        <p:cNvPr id="19" name="Shape 19"/>
        <p:cNvGrpSpPr/>
        <p:nvPr/>
      </p:nvGrpSpPr>
      <p:grpSpPr>
        <a:xfrm>
          <a:off x="0" y="0"/>
          <a:ext cx="0" cy="0"/>
          <a:chOff x="0" y="0"/>
          <a:chExt cx="0" cy="0"/>
        </a:xfrm>
      </p:grpSpPr>
      <p:sp>
        <p:nvSpPr>
          <p:cNvPr id="20" name="Shape 20"/>
          <p:cNvSpPr txBox="1"/>
          <p:nvPr>
            <p:ph idx="1" type="body"/>
          </p:nvPr>
        </p:nvSpPr>
        <p:spPr>
          <a:xfrm>
            <a:off x="457200" y="4406309"/>
            <a:ext cx="8229600" cy="519520"/>
          </a:xfrm>
          <a:prstGeom prst="rect">
            <a:avLst/>
          </a:prstGeom>
        </p:spPr>
        <p:txBody>
          <a:bodyPr anchorCtr="0" anchor="t" bIns="91425" lIns="91425" rIns="91425" tIns="91425"/>
          <a:lstStyle>
            <a:lvl1pPr algn="ctr">
              <a:spcBef>
                <a:spcPts val="360"/>
              </a:spcBef>
              <a:buSzPct val="100000"/>
              <a:buNone/>
              <a:defRPr sz="1800"/>
            </a:lvl1pPr>
          </a:lstStyl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blank">
  <p:cSld name="Blank">
    <p:spTree>
      <p:nvGrpSpPr>
        <p:cNvPr id="21" name="Shape 21"/>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slideLayout" Target="../slideLayouts/slideLayout4.xml"/><Relationship Id="rId3" Type="http://schemas.openxmlformats.org/officeDocument/2006/relationships/slideLayout" Target="../slideLayouts/slideLayout3.xml"/><Relationship Id="rId6" Type="http://schemas.openxmlformats.org/officeDocument/2006/relationships/slideLayout" Target="../slideLayouts/slideLayout6.xml"/><Relationship Id="rId5" Type="http://schemas.openxmlformats.org/officeDocument/2006/relationships/slideLayout" Target="../slideLayouts/slideLayout5.xml"/><Relationship Id="rId7"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rgbClr val="FCF6ED"/>
        </a:solidFill>
      </p:bgPr>
    </p:bg>
    <p:spTree>
      <p:nvGrpSpPr>
        <p:cNvPr id="4" name="Shape 4"/>
        <p:cNvGrpSpPr/>
        <p:nvPr/>
      </p:nvGrpSpPr>
      <p:grpSpPr>
        <a:xfrm>
          <a:off x="0" y="0"/>
          <a:ext cx="0" cy="0"/>
          <a:chOff x="0" y="0"/>
          <a:chExt cx="0" cy="0"/>
        </a:xfrm>
      </p:grpSpPr>
      <p:sp>
        <p:nvSpPr>
          <p:cNvPr id="5" name="Shape 5"/>
          <p:cNvSpPr txBox="1"/>
          <p:nvPr>
            <p:ph type="title"/>
          </p:nvPr>
        </p:nvSpPr>
        <p:spPr>
          <a:xfrm>
            <a:off x="457200" y="205978"/>
            <a:ext cx="8229600" cy="857250"/>
          </a:xfrm>
          <a:prstGeom prst="rect">
            <a:avLst/>
          </a:prstGeom>
          <a:noFill/>
          <a:ln>
            <a:noFill/>
          </a:ln>
        </p:spPr>
        <p:txBody>
          <a:bodyPr anchorCtr="0" anchor="b" bIns="91425" lIns="91425" rIns="91425" tIns="91425"/>
          <a:lstStyle>
            <a:lvl1pPr>
              <a:spcBef>
                <a:spcPts val="0"/>
              </a:spcBef>
              <a:buClr>
                <a:schemeClr val="dk1"/>
              </a:buClr>
              <a:buSzPct val="100000"/>
              <a:buNone/>
              <a:defRPr b="1" sz="3600">
                <a:solidFill>
                  <a:schemeClr val="dk1"/>
                </a:solidFill>
              </a:defRPr>
            </a:lvl1pPr>
            <a:lvl2pPr>
              <a:spcBef>
                <a:spcPts val="0"/>
              </a:spcBef>
              <a:buClr>
                <a:schemeClr val="dk1"/>
              </a:buClr>
              <a:buSzPct val="100000"/>
              <a:buNone/>
              <a:defRPr b="1" sz="3600">
                <a:solidFill>
                  <a:schemeClr val="dk1"/>
                </a:solidFill>
              </a:defRPr>
            </a:lvl2pPr>
            <a:lvl3pPr>
              <a:spcBef>
                <a:spcPts val="0"/>
              </a:spcBef>
              <a:buClr>
                <a:schemeClr val="dk1"/>
              </a:buClr>
              <a:buSzPct val="100000"/>
              <a:buNone/>
              <a:defRPr b="1" sz="3600">
                <a:solidFill>
                  <a:schemeClr val="dk1"/>
                </a:solidFill>
              </a:defRPr>
            </a:lvl3pPr>
            <a:lvl4pPr>
              <a:spcBef>
                <a:spcPts val="0"/>
              </a:spcBef>
              <a:buClr>
                <a:schemeClr val="dk1"/>
              </a:buClr>
              <a:buSzPct val="100000"/>
              <a:buNone/>
              <a:defRPr b="1" sz="3600">
                <a:solidFill>
                  <a:schemeClr val="dk1"/>
                </a:solidFill>
              </a:defRPr>
            </a:lvl4pPr>
            <a:lvl5pPr>
              <a:spcBef>
                <a:spcPts val="0"/>
              </a:spcBef>
              <a:buClr>
                <a:schemeClr val="dk1"/>
              </a:buClr>
              <a:buSzPct val="100000"/>
              <a:buNone/>
              <a:defRPr b="1" sz="3600">
                <a:solidFill>
                  <a:schemeClr val="dk1"/>
                </a:solidFill>
              </a:defRPr>
            </a:lvl5pPr>
            <a:lvl6pPr>
              <a:spcBef>
                <a:spcPts val="0"/>
              </a:spcBef>
              <a:buClr>
                <a:schemeClr val="dk1"/>
              </a:buClr>
              <a:buSzPct val="100000"/>
              <a:buNone/>
              <a:defRPr b="1" sz="3600">
                <a:solidFill>
                  <a:schemeClr val="dk1"/>
                </a:solidFill>
              </a:defRPr>
            </a:lvl6pPr>
            <a:lvl7pPr>
              <a:spcBef>
                <a:spcPts val="0"/>
              </a:spcBef>
              <a:buClr>
                <a:schemeClr val="dk1"/>
              </a:buClr>
              <a:buSzPct val="100000"/>
              <a:buNone/>
              <a:defRPr b="1" sz="3600">
                <a:solidFill>
                  <a:schemeClr val="dk1"/>
                </a:solidFill>
              </a:defRPr>
            </a:lvl7pPr>
            <a:lvl8pPr>
              <a:spcBef>
                <a:spcPts val="0"/>
              </a:spcBef>
              <a:buClr>
                <a:schemeClr val="dk1"/>
              </a:buClr>
              <a:buSzPct val="100000"/>
              <a:buNone/>
              <a:defRPr b="1" sz="3600">
                <a:solidFill>
                  <a:schemeClr val="dk1"/>
                </a:solidFill>
              </a:defRPr>
            </a:lvl8pPr>
            <a:lvl9pPr>
              <a:spcBef>
                <a:spcPts val="0"/>
              </a:spcBef>
              <a:buClr>
                <a:schemeClr val="dk1"/>
              </a:buClr>
              <a:buSzPct val="100000"/>
              <a:buNone/>
              <a:defRPr b="1" sz="3600">
                <a:solidFill>
                  <a:schemeClr val="dk1"/>
                </a:solidFill>
              </a:defRPr>
            </a:lvl9pPr>
          </a:lstStyle>
          <a:p/>
        </p:txBody>
      </p:sp>
      <p:sp>
        <p:nvSpPr>
          <p:cNvPr id="6" name="Shape 6"/>
          <p:cNvSpPr txBox="1"/>
          <p:nvPr>
            <p:ph idx="1" type="body"/>
          </p:nvPr>
        </p:nvSpPr>
        <p:spPr>
          <a:xfrm>
            <a:off x="457200" y="1200150"/>
            <a:ext cx="8229600" cy="3725680"/>
          </a:xfrm>
          <a:prstGeom prst="rect">
            <a:avLst/>
          </a:prstGeom>
          <a:noFill/>
          <a:ln>
            <a:noFill/>
          </a:ln>
        </p:spPr>
        <p:txBody>
          <a:bodyPr anchorCtr="0" anchor="t" bIns="91425" lIns="91425" rIns="91425" tIns="91425"/>
          <a:lstStyle>
            <a:lvl1pPr>
              <a:spcBef>
                <a:spcPts val="600"/>
              </a:spcBef>
              <a:buClr>
                <a:schemeClr val="dk1"/>
              </a:buClr>
              <a:buSzPct val="100000"/>
              <a:defRPr sz="3000">
                <a:solidFill>
                  <a:schemeClr val="dk1"/>
                </a:solidFill>
              </a:defRPr>
            </a:lvl1pPr>
            <a:lvl2pPr>
              <a:spcBef>
                <a:spcPts val="480"/>
              </a:spcBef>
              <a:buClr>
                <a:schemeClr val="dk1"/>
              </a:buClr>
              <a:buSzPct val="100000"/>
              <a:defRPr sz="2400">
                <a:solidFill>
                  <a:schemeClr val="dk1"/>
                </a:solidFill>
              </a:defRPr>
            </a:lvl2pPr>
            <a:lvl3pPr>
              <a:spcBef>
                <a:spcPts val="480"/>
              </a:spcBef>
              <a:buClr>
                <a:schemeClr val="dk1"/>
              </a:buClr>
              <a:buSzPct val="100000"/>
              <a:defRPr sz="2400">
                <a:solidFill>
                  <a:schemeClr val="dk1"/>
                </a:solidFill>
              </a:defRPr>
            </a:lvl3pPr>
            <a:lvl4pPr>
              <a:spcBef>
                <a:spcPts val="360"/>
              </a:spcBef>
              <a:buClr>
                <a:schemeClr val="dk1"/>
              </a:buClr>
              <a:buSzPct val="100000"/>
              <a:defRPr sz="1800">
                <a:solidFill>
                  <a:schemeClr val="dk1"/>
                </a:solidFill>
              </a:defRPr>
            </a:lvl4pPr>
            <a:lvl5pPr>
              <a:spcBef>
                <a:spcPts val="360"/>
              </a:spcBef>
              <a:buClr>
                <a:schemeClr val="dk1"/>
              </a:buClr>
              <a:buSzPct val="100000"/>
              <a:defRPr sz="1800">
                <a:solidFill>
                  <a:schemeClr val="dk1"/>
                </a:solidFill>
              </a:defRPr>
            </a:lvl5pPr>
            <a:lvl6pPr>
              <a:spcBef>
                <a:spcPts val="360"/>
              </a:spcBef>
              <a:buClr>
                <a:schemeClr val="dk1"/>
              </a:buClr>
              <a:buSzPct val="100000"/>
              <a:defRPr sz="1800">
                <a:solidFill>
                  <a:schemeClr val="dk1"/>
                </a:solidFill>
              </a:defRPr>
            </a:lvl6pPr>
            <a:lvl7pPr>
              <a:spcBef>
                <a:spcPts val="360"/>
              </a:spcBef>
              <a:buClr>
                <a:schemeClr val="dk1"/>
              </a:buClr>
              <a:buSzPct val="100000"/>
              <a:defRPr sz="1800">
                <a:solidFill>
                  <a:schemeClr val="dk1"/>
                </a:solidFill>
              </a:defRPr>
            </a:lvl7pPr>
            <a:lvl8pPr>
              <a:spcBef>
                <a:spcPts val="360"/>
              </a:spcBef>
              <a:buClr>
                <a:schemeClr val="dk1"/>
              </a:buClr>
              <a:buSzPct val="100000"/>
              <a:defRPr sz="1800">
                <a:solidFill>
                  <a:schemeClr val="dk1"/>
                </a:solidFill>
              </a:defRPr>
            </a:lvl8pPr>
            <a:lvl9pPr>
              <a:spcBef>
                <a:spcPts val="360"/>
              </a:spcBef>
              <a:buClr>
                <a:schemeClr val="dk1"/>
              </a:buClr>
              <a:buSzPct val="100000"/>
              <a:defRPr sz="1800">
                <a:solidFill>
                  <a:schemeClr val="dk1"/>
                </a:solidFill>
              </a:defRPr>
            </a:lvl9pPr>
          </a:lstStyle>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Lst>
  <p:hf dt="0" ftr="0" hdr="0" sldNum="0"/>
  <p:txStyles>
    <p:titleStyle>
      <a:defPPr marR="0" rtl="0" algn="l">
        <a:lnSpc>
          <a:spcPct val="100000"/>
        </a:lnSpc>
        <a:spcBef>
          <a:spcPts val="0"/>
        </a:spcBef>
        <a:spcAft>
          <a:spcPts val="0"/>
        </a:spcAft>
      </a:defPPr>
      <a:lvl1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1pPr>
      <a:lvl2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2pPr>
    </p:titleStyle>
    <p:bodyStyle>
      <a:defPPr marR="0" rtl="0" algn="l">
        <a:lnSpc>
          <a:spcPct val="100000"/>
        </a:lnSpc>
        <a:spcBef>
          <a:spcPts val="0"/>
        </a:spcBef>
        <a:spcAft>
          <a:spcPts val="0"/>
        </a:spcAft>
      </a:defPPr>
      <a:lvl1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1pPr>
      <a:lvl2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2pPr>
      <a:lvl3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3pPr>
      <a:lvl4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4pPr>
      <a:lvl5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5pPr>
      <a:lvl6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6pPr>
      <a:lvl7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7pPr>
      <a:lvl8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8pPr>
      <a:lvl9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9pPr>
    </p:bodyStyle>
    <p:otherStyle>
      <a:defPPr marR="0" rtl="0" algn="l">
        <a:lnSpc>
          <a:spcPct val="100000"/>
        </a:lnSpc>
        <a:spcBef>
          <a:spcPts val="0"/>
        </a:spcBef>
        <a:spcAft>
          <a:spcPts val="0"/>
        </a:spcAft>
      </a:defPPr>
      <a:lvl1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1pPr>
      <a:lvl2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2pPr>
      <a:lvl3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3pPr>
      <a:lvl4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4pPr>
      <a:lvl5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5pPr>
      <a:lvl6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6pPr>
      <a:lvl7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7pPr>
      <a:lvl8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8pPr>
      <a:lvl9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 Id="rId3" Type="http://schemas.openxmlformats.org/officeDocument/2006/relationships/image" Target="../media/image05.png"/></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 Id="rId4" Type="http://schemas.openxmlformats.org/officeDocument/2006/relationships/image" Target="../media/image06.png"/><Relationship Id="rId3" Type="http://schemas.openxmlformats.org/officeDocument/2006/relationships/image" Target="../media/image07.png"/><Relationship Id="rId6" Type="http://schemas.openxmlformats.org/officeDocument/2006/relationships/image" Target="../media/image08.png"/><Relationship Id="rId5" Type="http://schemas.openxmlformats.org/officeDocument/2006/relationships/image" Target="../media/image13.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 Id="rId3" Type="http://schemas.openxmlformats.org/officeDocument/2006/relationships/image" Target="../media/image12.png"/></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 Id="rId3" Type="http://schemas.openxmlformats.org/officeDocument/2006/relationships/image" Target="../media/image11.png"/></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 Id="rId3" Type="http://schemas.openxmlformats.org/officeDocument/2006/relationships/image" Target="../media/image09.png"/></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4.xml"/><Relationship Id="rId3" Type="http://schemas.openxmlformats.org/officeDocument/2006/relationships/image" Target="../media/image10.png"/></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04.jpg"/><Relationship Id="rId3" Type="http://schemas.openxmlformats.org/officeDocument/2006/relationships/image" Target="../media/image00.png"/><Relationship Id="rId6" Type="http://schemas.openxmlformats.org/officeDocument/2006/relationships/image" Target="../media/image03.png"/><Relationship Id="rId5" Type="http://schemas.openxmlformats.org/officeDocument/2006/relationships/image" Target="../media/image02.png"/><Relationship Id="rId7" Type="http://schemas.openxmlformats.org/officeDocument/2006/relationships/image" Target="../media/image01.png"/></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2" name="Shape 22"/>
        <p:cNvGrpSpPr/>
        <p:nvPr/>
      </p:nvGrpSpPr>
      <p:grpSpPr>
        <a:xfrm>
          <a:off x="0" y="0"/>
          <a:ext cx="0" cy="0"/>
          <a:chOff x="0" y="0"/>
          <a:chExt cx="0" cy="0"/>
        </a:xfrm>
      </p:grpSpPr>
      <p:sp>
        <p:nvSpPr>
          <p:cNvPr id="23" name="Shape 23"/>
          <p:cNvSpPr txBox="1"/>
          <p:nvPr>
            <p:ph type="ctrTitle"/>
          </p:nvPr>
        </p:nvSpPr>
        <p:spPr>
          <a:xfrm>
            <a:off x="766325" y="1182453"/>
            <a:ext cx="7772400" cy="1726500"/>
          </a:xfrm>
          <a:prstGeom prst="rect">
            <a:avLst/>
          </a:prstGeom>
        </p:spPr>
        <p:txBody>
          <a:bodyPr anchorCtr="0" anchor="b" bIns="91425" lIns="91425" rIns="91425" tIns="91425">
            <a:noAutofit/>
          </a:bodyPr>
          <a:lstStyle/>
          <a:p>
            <a:pPr rtl="0">
              <a:spcBef>
                <a:spcPts val="0"/>
              </a:spcBef>
              <a:buNone/>
            </a:pPr>
            <a:r>
              <a:rPr lang="en"/>
              <a:t>Team P5T</a:t>
            </a:r>
          </a:p>
          <a:p>
            <a:pPr>
              <a:spcBef>
                <a:spcPts val="0"/>
              </a:spcBef>
              <a:buNone/>
            </a:pPr>
            <a:r>
              <a:rPr lang="en" sz="3000"/>
              <a:t>Presentation, Proposal, and Paper Program Permissions Tool</a:t>
            </a:r>
          </a:p>
        </p:txBody>
      </p:sp>
      <p:sp>
        <p:nvSpPr>
          <p:cNvPr id="24" name="Shape 24"/>
          <p:cNvSpPr txBox="1"/>
          <p:nvPr>
            <p:ph idx="1" type="subTitle"/>
          </p:nvPr>
        </p:nvSpPr>
        <p:spPr>
          <a:xfrm>
            <a:off x="685800" y="3182250"/>
            <a:ext cx="2585400" cy="2021700"/>
          </a:xfrm>
          <a:prstGeom prst="rect">
            <a:avLst/>
          </a:prstGeom>
        </p:spPr>
        <p:txBody>
          <a:bodyPr anchorCtr="0" anchor="t" bIns="91425" lIns="91425" rIns="91425" tIns="91425">
            <a:noAutofit/>
          </a:bodyPr>
          <a:lstStyle/>
          <a:p>
            <a:pPr rtl="0">
              <a:spcBef>
                <a:spcPts val="0"/>
              </a:spcBef>
              <a:buNone/>
            </a:pPr>
            <a:r>
              <a:rPr b="1" lang="en" sz="2000"/>
              <a:t>Richard Laughlin</a:t>
            </a:r>
          </a:p>
          <a:p>
            <a:pPr rtl="0">
              <a:spcBef>
                <a:spcPts val="0"/>
              </a:spcBef>
              <a:buNone/>
            </a:pPr>
            <a:r>
              <a:rPr b="1" lang="en" sz="2000"/>
              <a:t>Alexander Kelley</a:t>
            </a:r>
          </a:p>
          <a:p>
            <a:pPr rtl="0">
              <a:spcBef>
                <a:spcPts val="0"/>
              </a:spcBef>
              <a:buNone/>
            </a:pPr>
            <a:r>
              <a:rPr b="1" lang="en" sz="2000"/>
              <a:t>James Fitzgerald</a:t>
            </a:r>
          </a:p>
          <a:p>
            <a:pPr>
              <a:spcBef>
                <a:spcPts val="0"/>
              </a:spcBef>
              <a:buNone/>
            </a:pPr>
            <a:r>
              <a:rPr b="1" lang="en" sz="2000"/>
              <a:t>Jacob Siegel</a:t>
            </a:r>
          </a:p>
        </p:txBody>
      </p:sp>
      <p:sp>
        <p:nvSpPr>
          <p:cNvPr id="25" name="Shape 25"/>
          <p:cNvSpPr txBox="1"/>
          <p:nvPr/>
        </p:nvSpPr>
        <p:spPr>
          <a:xfrm>
            <a:off x="4665225" y="3120325"/>
            <a:ext cx="3873600" cy="1519800"/>
          </a:xfrm>
          <a:prstGeom prst="rect">
            <a:avLst/>
          </a:prstGeom>
          <a:noFill/>
          <a:ln>
            <a:noFill/>
          </a:ln>
        </p:spPr>
        <p:txBody>
          <a:bodyPr anchorCtr="0" anchor="t" bIns="91425" lIns="91425" rIns="91425" tIns="91425">
            <a:noAutofit/>
          </a:bodyPr>
          <a:lstStyle/>
          <a:p>
            <a:pPr rtl="0" algn="ctr">
              <a:spcBef>
                <a:spcPts val="0"/>
              </a:spcBef>
              <a:buNone/>
            </a:pPr>
            <a:r>
              <a:rPr lang="en" sz="2000">
                <a:solidFill>
                  <a:srgbClr val="666666"/>
                </a:solidFill>
              </a:rPr>
              <a:t>Sponsor:</a:t>
            </a:r>
          </a:p>
          <a:p>
            <a:pPr rtl="0" algn="ctr">
              <a:spcBef>
                <a:spcPts val="0"/>
              </a:spcBef>
              <a:buNone/>
            </a:pPr>
            <a:r>
              <a:rPr b="1" lang="en" sz="2000">
                <a:solidFill>
                  <a:srgbClr val="666666"/>
                </a:solidFill>
              </a:rPr>
              <a:t>Nathan Claes, PhD</a:t>
            </a:r>
          </a:p>
          <a:p>
            <a:pPr algn="ctr">
              <a:spcBef>
                <a:spcPts val="0"/>
              </a:spcBef>
              <a:buNone/>
            </a:pPr>
            <a:r>
              <a:rPr lang="en" sz="600">
                <a:solidFill>
                  <a:srgbClr val="666666"/>
                </a:solidFill>
              </a:rPr>
              <a:t> </a:t>
            </a:r>
            <a:br>
              <a:rPr lang="en" sz="2000">
                <a:solidFill>
                  <a:srgbClr val="666666"/>
                </a:solidFill>
              </a:rPr>
            </a:br>
            <a:r>
              <a:rPr lang="en" sz="2000">
                <a:solidFill>
                  <a:srgbClr val="666666"/>
                </a:solidFill>
              </a:rPr>
              <a:t>US Veterans Affairs : Center of Excellence for Suicide Prevention</a:t>
            </a:r>
          </a:p>
        </p:txBody>
      </p:sp>
    </p:spTree>
  </p:cSld>
  <p:clrMapOvr>
    <a:masterClrMapping/>
  </p:clrMapOvr>
  <p:transition spd="slow">
    <p:cut/>
  </p:transition>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80" name="Shape 80"/>
        <p:cNvGrpSpPr/>
        <p:nvPr/>
      </p:nvGrpSpPr>
      <p:grpSpPr>
        <a:xfrm>
          <a:off x="0" y="0"/>
          <a:ext cx="0" cy="0"/>
          <a:chOff x="0" y="0"/>
          <a:chExt cx="0" cy="0"/>
        </a:xfrm>
      </p:grpSpPr>
      <p:sp>
        <p:nvSpPr>
          <p:cNvPr id="81" name="Shape 81"/>
          <p:cNvSpPr txBox="1"/>
          <p:nvPr>
            <p:ph type="title"/>
          </p:nvPr>
        </p:nvSpPr>
        <p:spPr>
          <a:xfrm>
            <a:off x="457200" y="205978"/>
            <a:ext cx="8229600" cy="857400"/>
          </a:xfrm>
          <a:prstGeom prst="rect">
            <a:avLst/>
          </a:prstGeom>
        </p:spPr>
        <p:txBody>
          <a:bodyPr anchorCtr="0" anchor="b" bIns="91425" lIns="91425" rIns="91425" tIns="91425">
            <a:noAutofit/>
          </a:bodyPr>
          <a:lstStyle/>
          <a:p>
            <a:pPr>
              <a:spcBef>
                <a:spcPts val="0"/>
              </a:spcBef>
              <a:buNone/>
            </a:pPr>
            <a:r>
              <a:rPr lang="en"/>
              <a:t>Process Model</a:t>
            </a:r>
          </a:p>
        </p:txBody>
      </p:sp>
      <p:sp>
        <p:nvSpPr>
          <p:cNvPr id="82" name="Shape 82"/>
          <p:cNvSpPr txBox="1"/>
          <p:nvPr>
            <p:ph idx="1" type="body"/>
          </p:nvPr>
        </p:nvSpPr>
        <p:spPr>
          <a:xfrm>
            <a:off x="457200" y="1200150"/>
            <a:ext cx="8229600" cy="3725699"/>
          </a:xfrm>
          <a:prstGeom prst="rect">
            <a:avLst/>
          </a:prstGeom>
        </p:spPr>
        <p:txBody>
          <a:bodyPr anchorCtr="0" anchor="t" bIns="91425" lIns="91425" rIns="91425" tIns="91425">
            <a:noAutofit/>
          </a:bodyPr>
          <a:lstStyle/>
          <a:p>
            <a:pPr indent="-419100" lvl="0" marL="457200" rtl="0">
              <a:spcBef>
                <a:spcPts val="0"/>
              </a:spcBef>
              <a:buClr>
                <a:schemeClr val="dk1"/>
              </a:buClr>
              <a:buSzPct val="100000"/>
              <a:buFont typeface="Arial"/>
              <a:buChar char="●"/>
            </a:pPr>
            <a:r>
              <a:rPr lang="en"/>
              <a:t>Spiral / Evolutionary Prototyping</a:t>
            </a:r>
          </a:p>
          <a:p>
            <a:pPr indent="-381000" lvl="1" marL="914400" rtl="0">
              <a:spcBef>
                <a:spcPts val="0"/>
              </a:spcBef>
              <a:buClr>
                <a:schemeClr val="dk1"/>
              </a:buClr>
              <a:buSzPct val="80000"/>
              <a:buFont typeface="Courier New"/>
              <a:buChar char="o"/>
            </a:pPr>
            <a:r>
              <a:rPr lang="en"/>
              <a:t>Frequent prototypes for sponsor evaluation</a:t>
            </a:r>
          </a:p>
          <a:p>
            <a:pPr indent="-381000" lvl="1" marL="914400" rtl="0">
              <a:spcBef>
                <a:spcPts val="0"/>
              </a:spcBef>
              <a:buClr>
                <a:schemeClr val="dk1"/>
              </a:buClr>
              <a:buSzPct val="80000"/>
              <a:buFont typeface="Courier New"/>
              <a:buChar char="o"/>
            </a:pPr>
            <a:r>
              <a:rPr lang="en"/>
              <a:t>Frequent risk analysis</a:t>
            </a:r>
          </a:p>
          <a:p>
            <a:pPr indent="-381000" lvl="1" marL="914400" rtl="0">
              <a:spcBef>
                <a:spcPts val="0"/>
              </a:spcBef>
              <a:buClr>
                <a:schemeClr val="dk1"/>
              </a:buClr>
              <a:buSzPct val="80000"/>
              <a:buFont typeface="Courier New"/>
              <a:buChar char="o"/>
            </a:pPr>
            <a:r>
              <a:rPr lang="en"/>
              <a:t>Generate different paths to reach “win condition”</a:t>
            </a:r>
          </a:p>
        </p:txBody>
      </p:sp>
    </p:spTree>
  </p:cSld>
  <p:clrMapOvr>
    <a:masterClrMapping/>
  </p:clrMapOvr>
  <p:transition spd="slow">
    <p:cut/>
  </p:transition>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86" name="Shape 86"/>
        <p:cNvGrpSpPr/>
        <p:nvPr/>
      </p:nvGrpSpPr>
      <p:grpSpPr>
        <a:xfrm>
          <a:off x="0" y="0"/>
          <a:ext cx="0" cy="0"/>
          <a:chOff x="0" y="0"/>
          <a:chExt cx="0" cy="0"/>
        </a:xfrm>
      </p:grpSpPr>
      <p:sp>
        <p:nvSpPr>
          <p:cNvPr id="87" name="Shape 87"/>
          <p:cNvSpPr txBox="1"/>
          <p:nvPr>
            <p:ph type="title"/>
          </p:nvPr>
        </p:nvSpPr>
        <p:spPr>
          <a:xfrm>
            <a:off x="457200" y="205978"/>
            <a:ext cx="8229600" cy="857400"/>
          </a:xfrm>
          <a:prstGeom prst="rect">
            <a:avLst/>
          </a:prstGeom>
        </p:spPr>
        <p:txBody>
          <a:bodyPr anchorCtr="0" anchor="b" bIns="91425" lIns="91425" rIns="91425" tIns="91425">
            <a:noAutofit/>
          </a:bodyPr>
          <a:lstStyle/>
          <a:p>
            <a:pPr>
              <a:spcBef>
                <a:spcPts val="0"/>
              </a:spcBef>
              <a:buNone/>
            </a:pPr>
            <a:r>
              <a:rPr lang="en"/>
              <a:t>Release Schedule</a:t>
            </a:r>
          </a:p>
        </p:txBody>
      </p:sp>
      <p:graphicFrame>
        <p:nvGraphicFramePr>
          <p:cNvPr id="88" name="Shape 88"/>
          <p:cNvGraphicFramePr/>
          <p:nvPr/>
        </p:nvGraphicFramePr>
        <p:xfrm>
          <a:off x="695337" y="1530300"/>
          <a:ext cx="3000000" cy="3000000"/>
        </p:xfrm>
        <a:graphic>
          <a:graphicData uri="http://schemas.openxmlformats.org/drawingml/2006/table">
            <a:tbl>
              <a:tblPr>
                <a:noFill/>
                <a:tableStyleId>{A0A8A9DE-2785-46CA-9552-8B305C734870}</a:tableStyleId>
              </a:tblPr>
              <a:tblGrid>
                <a:gridCol w="5477700"/>
                <a:gridCol w="1121175"/>
                <a:gridCol w="1154450"/>
              </a:tblGrid>
              <a:tr h="378750">
                <a:tc>
                  <a:txBody>
                    <a:bodyPr>
                      <a:noAutofit/>
                    </a:bodyPr>
                    <a:lstStyle/>
                    <a:p>
                      <a:pPr>
                        <a:spcBef>
                          <a:spcPts val="0"/>
                        </a:spcBef>
                        <a:buNone/>
                      </a:pPr>
                      <a:r>
                        <a:rPr b="1" lang="en"/>
                        <a:t>Release Name</a:t>
                      </a:r>
                    </a:p>
                  </a:txBody>
                  <a:tcPr marT="91425" marB="91425" marR="91425" marL="91425">
                    <a:solidFill>
                      <a:srgbClr val="F3F3F3"/>
                    </a:solidFill>
                  </a:tcPr>
                </a:tc>
                <a:tc>
                  <a:txBody>
                    <a:bodyPr>
                      <a:noAutofit/>
                    </a:bodyPr>
                    <a:lstStyle/>
                    <a:p>
                      <a:pPr>
                        <a:spcBef>
                          <a:spcPts val="0"/>
                        </a:spcBef>
                        <a:buNone/>
                      </a:pPr>
                      <a:r>
                        <a:rPr b="1" lang="en"/>
                        <a:t>Start Date</a:t>
                      </a:r>
                    </a:p>
                  </a:txBody>
                  <a:tcPr marT="91425" marB="91425" marR="91425" marL="91425">
                    <a:solidFill>
                      <a:srgbClr val="F3F3F3"/>
                    </a:solidFill>
                  </a:tcPr>
                </a:tc>
                <a:tc>
                  <a:txBody>
                    <a:bodyPr>
                      <a:noAutofit/>
                    </a:bodyPr>
                    <a:lstStyle/>
                    <a:p>
                      <a:pPr>
                        <a:spcBef>
                          <a:spcPts val="0"/>
                        </a:spcBef>
                        <a:buNone/>
                      </a:pPr>
                      <a:r>
                        <a:rPr b="1" lang="en"/>
                        <a:t>End Date</a:t>
                      </a:r>
                    </a:p>
                  </a:txBody>
                  <a:tcPr marT="91425" marB="91425" marR="91425" marL="91425">
                    <a:solidFill>
                      <a:srgbClr val="F3F3F3"/>
                    </a:solidFill>
                  </a:tcPr>
                </a:tc>
              </a:tr>
              <a:tr h="561150">
                <a:tc>
                  <a:txBody>
                    <a:bodyPr>
                      <a:noAutofit/>
                    </a:bodyPr>
                    <a:lstStyle/>
                    <a:p>
                      <a:pPr rtl="0">
                        <a:spcBef>
                          <a:spcPts val="0"/>
                        </a:spcBef>
                        <a:buNone/>
                      </a:pPr>
                      <a:r>
                        <a:rPr lang="en"/>
                        <a:t>R1 - Core Web Functionality</a:t>
                      </a:r>
                    </a:p>
                  </a:txBody>
                  <a:tcPr marT="91425" marB="91425" marR="91425" marL="91425">
                    <a:solidFill>
                      <a:srgbClr val="FFFFFF"/>
                    </a:solidFill>
                  </a:tcPr>
                </a:tc>
                <a:tc>
                  <a:txBody>
                    <a:bodyPr>
                      <a:noAutofit/>
                    </a:bodyPr>
                    <a:lstStyle/>
                    <a:p>
                      <a:pPr rtl="0" algn="ctr">
                        <a:spcBef>
                          <a:spcPts val="0"/>
                        </a:spcBef>
                        <a:buNone/>
                      </a:pPr>
                      <a:r>
                        <a:rPr lang="en"/>
                        <a:t>9/25</a:t>
                      </a:r>
                    </a:p>
                  </a:txBody>
                  <a:tcPr marT="91425" marB="91425" marR="91425" marL="91425">
                    <a:solidFill>
                      <a:srgbClr val="FFFFFF"/>
                    </a:solidFill>
                  </a:tcPr>
                </a:tc>
                <a:tc>
                  <a:txBody>
                    <a:bodyPr>
                      <a:noAutofit/>
                    </a:bodyPr>
                    <a:lstStyle/>
                    <a:p>
                      <a:pPr rtl="0" algn="ctr">
                        <a:spcBef>
                          <a:spcPts val="0"/>
                        </a:spcBef>
                        <a:buNone/>
                      </a:pPr>
                      <a:r>
                        <a:rPr lang="en"/>
                        <a:t>10/30</a:t>
                      </a:r>
                    </a:p>
                  </a:txBody>
                  <a:tcPr marT="91425" marB="91425" marR="91425" marL="91425">
                    <a:solidFill>
                      <a:srgbClr val="FFFFFF"/>
                    </a:solidFill>
                  </a:tcPr>
                </a:tc>
              </a:tr>
              <a:tr h="480900">
                <a:tc>
                  <a:txBody>
                    <a:bodyPr>
                      <a:noAutofit/>
                    </a:bodyPr>
                    <a:lstStyle/>
                    <a:p>
                      <a:pPr rtl="0">
                        <a:spcBef>
                          <a:spcPts val="0"/>
                        </a:spcBef>
                        <a:buNone/>
                      </a:pPr>
                      <a:r>
                        <a:rPr lang="en"/>
                        <a:t>R2 - Crawler Design / Risk Mitigation</a:t>
                      </a:r>
                    </a:p>
                  </a:txBody>
                  <a:tcPr marT="91425" marB="91425" marR="91425" marL="91425">
                    <a:solidFill>
                      <a:srgbClr val="FFFFFF"/>
                    </a:solidFill>
                  </a:tcPr>
                </a:tc>
                <a:tc>
                  <a:txBody>
                    <a:bodyPr>
                      <a:noAutofit/>
                    </a:bodyPr>
                    <a:lstStyle/>
                    <a:p>
                      <a:pPr rtl="0" algn="ctr">
                        <a:spcBef>
                          <a:spcPts val="0"/>
                        </a:spcBef>
                        <a:buNone/>
                      </a:pPr>
                      <a:r>
                        <a:rPr lang="en"/>
                        <a:t>10/30</a:t>
                      </a:r>
                    </a:p>
                  </a:txBody>
                  <a:tcPr marT="91425" marB="91425" marR="91425" marL="91425">
                    <a:solidFill>
                      <a:srgbClr val="FFFFFF"/>
                    </a:solidFill>
                  </a:tcPr>
                </a:tc>
                <a:tc>
                  <a:txBody>
                    <a:bodyPr>
                      <a:noAutofit/>
                    </a:bodyPr>
                    <a:lstStyle/>
                    <a:p>
                      <a:pPr rtl="0" algn="ctr">
                        <a:spcBef>
                          <a:spcPts val="0"/>
                        </a:spcBef>
                        <a:buNone/>
                      </a:pPr>
                      <a:r>
                        <a:rPr lang="en"/>
                        <a:t>11/13</a:t>
                      </a:r>
                    </a:p>
                  </a:txBody>
                  <a:tcPr marT="91425" marB="91425" marR="91425" marL="91425">
                    <a:solidFill>
                      <a:srgbClr val="FFFFFF"/>
                    </a:solidFill>
                  </a:tcPr>
                </a:tc>
              </a:tr>
              <a:tr h="561150">
                <a:tc>
                  <a:txBody>
                    <a:bodyPr>
                      <a:noAutofit/>
                    </a:bodyPr>
                    <a:lstStyle/>
                    <a:p>
                      <a:pPr rtl="0">
                        <a:spcBef>
                          <a:spcPts val="0"/>
                        </a:spcBef>
                        <a:buNone/>
                      </a:pPr>
                      <a:r>
                        <a:rPr lang="en"/>
                        <a:t>R3 - Web Functionality Refinement</a:t>
                      </a:r>
                    </a:p>
                  </a:txBody>
                  <a:tcPr marT="91425" marB="91425" marR="91425" marL="91425">
                    <a:solidFill>
                      <a:srgbClr val="FFFFFF"/>
                    </a:solidFill>
                  </a:tcPr>
                </a:tc>
                <a:tc>
                  <a:txBody>
                    <a:bodyPr>
                      <a:noAutofit/>
                    </a:bodyPr>
                    <a:lstStyle/>
                    <a:p>
                      <a:pPr rtl="0" algn="ctr">
                        <a:spcBef>
                          <a:spcPts val="0"/>
                        </a:spcBef>
                        <a:buNone/>
                      </a:pPr>
                      <a:r>
                        <a:rPr lang="en"/>
                        <a:t>11/13</a:t>
                      </a:r>
                    </a:p>
                  </a:txBody>
                  <a:tcPr marT="91425" marB="91425" marR="91425" marL="91425">
                    <a:solidFill>
                      <a:srgbClr val="FFFFFF"/>
                    </a:solidFill>
                  </a:tcPr>
                </a:tc>
                <a:tc>
                  <a:txBody>
                    <a:bodyPr>
                      <a:noAutofit/>
                    </a:bodyPr>
                    <a:lstStyle/>
                    <a:p>
                      <a:pPr rtl="0" algn="ctr">
                        <a:spcBef>
                          <a:spcPts val="0"/>
                        </a:spcBef>
                        <a:buNone/>
                      </a:pPr>
                      <a:r>
                        <a:rPr lang="en"/>
                        <a:t>12/11</a:t>
                      </a:r>
                    </a:p>
                  </a:txBody>
                  <a:tcPr marT="91425" marB="91425" marR="91425" marL="91425">
                    <a:solidFill>
                      <a:srgbClr val="FFFFFF"/>
                    </a:solidFill>
                  </a:tcPr>
                </a:tc>
              </a:tr>
            </a:tbl>
          </a:graphicData>
        </a:graphic>
      </p:graphicFrame>
      <p:sp>
        <p:nvSpPr>
          <p:cNvPr id="89" name="Shape 89"/>
          <p:cNvSpPr txBox="1"/>
          <p:nvPr/>
        </p:nvSpPr>
        <p:spPr>
          <a:xfrm>
            <a:off x="904725" y="3274975"/>
            <a:ext cx="7286700" cy="1606199"/>
          </a:xfrm>
          <a:prstGeom prst="rect">
            <a:avLst/>
          </a:prstGeom>
          <a:noFill/>
          <a:ln>
            <a:noFill/>
          </a:ln>
        </p:spPr>
        <p:txBody>
          <a:bodyPr anchorCtr="0" anchor="t" bIns="91425" lIns="91425" rIns="91425" tIns="91425">
            <a:noAutofit/>
          </a:bodyPr>
          <a:lstStyle/>
          <a:p>
            <a:pPr lvl="0">
              <a:spcBef>
                <a:spcPts val="0"/>
              </a:spcBef>
              <a:buNone/>
            </a:pPr>
            <a:r>
              <a:t/>
            </a:r>
            <a:endParaRPr/>
          </a:p>
        </p:txBody>
      </p:sp>
    </p:spTree>
  </p:cSld>
  <p:clrMapOvr>
    <a:masterClrMapping/>
  </p:clrMapOvr>
  <p:transition spd="slow">
    <p:cut/>
  </p:transition>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93" name="Shape 93"/>
        <p:cNvGrpSpPr/>
        <p:nvPr/>
      </p:nvGrpSpPr>
      <p:grpSpPr>
        <a:xfrm>
          <a:off x="0" y="0"/>
          <a:ext cx="0" cy="0"/>
          <a:chOff x="0" y="0"/>
          <a:chExt cx="0" cy="0"/>
        </a:xfrm>
      </p:grpSpPr>
      <p:sp>
        <p:nvSpPr>
          <p:cNvPr id="94" name="Shape 94"/>
          <p:cNvSpPr txBox="1"/>
          <p:nvPr>
            <p:ph type="title"/>
          </p:nvPr>
        </p:nvSpPr>
        <p:spPr>
          <a:xfrm>
            <a:off x="457200" y="205978"/>
            <a:ext cx="8229600" cy="857400"/>
          </a:xfrm>
          <a:prstGeom prst="rect">
            <a:avLst/>
          </a:prstGeom>
        </p:spPr>
        <p:txBody>
          <a:bodyPr anchorCtr="0" anchor="b" bIns="91425" lIns="91425" rIns="91425" tIns="91425">
            <a:noAutofit/>
          </a:bodyPr>
          <a:lstStyle/>
          <a:p>
            <a:pPr lvl="0" rtl="0">
              <a:spcBef>
                <a:spcPts val="0"/>
              </a:spcBef>
              <a:buNone/>
            </a:pPr>
            <a:r>
              <a:rPr lang="en"/>
              <a:t>R1 Schedule</a:t>
            </a:r>
          </a:p>
        </p:txBody>
      </p:sp>
      <p:graphicFrame>
        <p:nvGraphicFramePr>
          <p:cNvPr id="95" name="Shape 95"/>
          <p:cNvGraphicFramePr/>
          <p:nvPr/>
        </p:nvGraphicFramePr>
        <p:xfrm>
          <a:off x="928575" y="1291975"/>
          <a:ext cx="3000000" cy="3000000"/>
        </p:xfrm>
        <a:graphic>
          <a:graphicData uri="http://schemas.openxmlformats.org/drawingml/2006/table">
            <a:tbl>
              <a:tblPr>
                <a:noFill/>
                <a:tableStyleId>{973434AD-7226-4507-86C4-735EE1A2BACE}</a:tableStyleId>
              </a:tblPr>
              <a:tblGrid>
                <a:gridCol w="5472600"/>
                <a:gridCol w="1766400"/>
              </a:tblGrid>
              <a:tr h="402900">
                <a:tc>
                  <a:txBody>
                    <a:bodyPr>
                      <a:noAutofit/>
                    </a:bodyPr>
                    <a:lstStyle/>
                    <a:p>
                      <a:pPr>
                        <a:spcBef>
                          <a:spcPts val="0"/>
                        </a:spcBef>
                        <a:buNone/>
                      </a:pPr>
                      <a:r>
                        <a:rPr b="1" lang="en"/>
                        <a:t>Task</a:t>
                      </a:r>
                    </a:p>
                  </a:txBody>
                  <a:tcPr marT="91425" marB="91425" marR="91425" marL="91425">
                    <a:solidFill>
                      <a:srgbClr val="F3F3F3"/>
                    </a:solidFill>
                  </a:tcPr>
                </a:tc>
                <a:tc>
                  <a:txBody>
                    <a:bodyPr>
                      <a:noAutofit/>
                    </a:bodyPr>
                    <a:lstStyle/>
                    <a:p>
                      <a:pPr algn="ctr">
                        <a:spcBef>
                          <a:spcPts val="0"/>
                        </a:spcBef>
                        <a:buNone/>
                      </a:pPr>
                      <a:r>
                        <a:rPr b="1" lang="en"/>
                        <a:t>Anticipated Date</a:t>
                      </a:r>
                    </a:p>
                  </a:txBody>
                  <a:tcPr marT="91425" marB="91425" marR="91425" marL="91425">
                    <a:solidFill>
                      <a:srgbClr val="F3F3F3"/>
                    </a:solidFill>
                  </a:tcPr>
                </a:tc>
              </a:tr>
              <a:tr h="402900">
                <a:tc>
                  <a:txBody>
                    <a:bodyPr>
                      <a:noAutofit/>
                    </a:bodyPr>
                    <a:lstStyle/>
                    <a:p>
                      <a:pPr rtl="0">
                        <a:spcBef>
                          <a:spcPts val="0"/>
                        </a:spcBef>
                        <a:buNone/>
                      </a:pPr>
                      <a:r>
                        <a:rPr lang="en"/>
                        <a:t>Database Tables </a:t>
                      </a:r>
                      <a:r>
                        <a:rPr b="1" lang="en"/>
                        <a:t>&amp;</a:t>
                      </a:r>
                      <a:r>
                        <a:rPr lang="en"/>
                        <a:t> Domain Model Classes</a:t>
                      </a:r>
                    </a:p>
                  </a:txBody>
                  <a:tcPr marT="91425" marB="91425" marR="91425" marL="91425">
                    <a:solidFill>
                      <a:srgbClr val="FFFFFF"/>
                    </a:solidFill>
                  </a:tcPr>
                </a:tc>
                <a:tc>
                  <a:txBody>
                    <a:bodyPr>
                      <a:noAutofit/>
                    </a:bodyPr>
                    <a:lstStyle/>
                    <a:p>
                      <a:pPr rtl="0" algn="ctr">
                        <a:spcBef>
                          <a:spcPts val="0"/>
                        </a:spcBef>
                        <a:buNone/>
                      </a:pPr>
                      <a:r>
                        <a:rPr lang="en"/>
                        <a:t>10/7</a:t>
                      </a:r>
                    </a:p>
                  </a:txBody>
                  <a:tcPr marT="91425" marB="91425" marR="91425" marL="91425">
                    <a:solidFill>
                      <a:srgbClr val="FFFFFF"/>
                    </a:solidFill>
                  </a:tcPr>
                </a:tc>
              </a:tr>
              <a:tr h="402900">
                <a:tc>
                  <a:txBody>
                    <a:bodyPr>
                      <a:noAutofit/>
                    </a:bodyPr>
                    <a:lstStyle/>
                    <a:p>
                      <a:pPr rtl="0">
                        <a:spcBef>
                          <a:spcPts val="0"/>
                        </a:spcBef>
                        <a:buNone/>
                      </a:pPr>
                      <a:r>
                        <a:rPr lang="en"/>
                        <a:t>HTML Layouts for CRUD </a:t>
                      </a:r>
                      <a:r>
                        <a:rPr b="1" lang="en"/>
                        <a:t>&amp;</a:t>
                      </a:r>
                      <a:r>
                        <a:rPr lang="en"/>
                        <a:t> “Glue” Pages</a:t>
                      </a:r>
                    </a:p>
                  </a:txBody>
                  <a:tcPr marT="91425" marB="91425" marR="91425" marL="91425">
                    <a:solidFill>
                      <a:srgbClr val="FFFFFF"/>
                    </a:solidFill>
                  </a:tcPr>
                </a:tc>
                <a:tc>
                  <a:txBody>
                    <a:bodyPr>
                      <a:noAutofit/>
                    </a:bodyPr>
                    <a:lstStyle/>
                    <a:p>
                      <a:pPr rtl="0" algn="ctr">
                        <a:spcBef>
                          <a:spcPts val="0"/>
                        </a:spcBef>
                        <a:buNone/>
                      </a:pPr>
                      <a:r>
                        <a:rPr lang="en"/>
                        <a:t>10/14</a:t>
                      </a:r>
                    </a:p>
                  </a:txBody>
                  <a:tcPr marT="91425" marB="91425" marR="91425" marL="91425">
                    <a:solidFill>
                      <a:srgbClr val="FFFFFF"/>
                    </a:solidFill>
                  </a:tcPr>
                </a:tc>
              </a:tr>
              <a:tr h="402900">
                <a:tc>
                  <a:txBody>
                    <a:bodyPr>
                      <a:noAutofit/>
                    </a:bodyPr>
                    <a:lstStyle/>
                    <a:p>
                      <a:pPr rtl="0">
                        <a:spcBef>
                          <a:spcPts val="0"/>
                        </a:spcBef>
                        <a:buNone/>
                      </a:pPr>
                      <a:r>
                        <a:rPr lang="en"/>
                        <a:t>Form Usability </a:t>
                      </a:r>
                      <a:r>
                        <a:rPr b="1" lang="en"/>
                        <a:t>&amp;</a:t>
                      </a:r>
                      <a:r>
                        <a:rPr lang="en"/>
                        <a:t> Accessibility</a:t>
                      </a:r>
                    </a:p>
                  </a:txBody>
                  <a:tcPr marT="91425" marB="91425" marR="91425" marL="91425">
                    <a:solidFill>
                      <a:srgbClr val="FFFFFF"/>
                    </a:solidFill>
                  </a:tcPr>
                </a:tc>
                <a:tc>
                  <a:txBody>
                    <a:bodyPr>
                      <a:noAutofit/>
                    </a:bodyPr>
                    <a:lstStyle/>
                    <a:p>
                      <a:pPr rtl="0" algn="ctr">
                        <a:spcBef>
                          <a:spcPts val="0"/>
                        </a:spcBef>
                        <a:buNone/>
                      </a:pPr>
                      <a:r>
                        <a:rPr lang="en"/>
                        <a:t>10/16</a:t>
                      </a:r>
                    </a:p>
                  </a:txBody>
                  <a:tcPr marT="91425" marB="91425" marR="91425" marL="91425">
                    <a:solidFill>
                      <a:srgbClr val="FFFFFF"/>
                    </a:solidFill>
                  </a:tcPr>
                </a:tc>
              </a:tr>
              <a:tr h="402900">
                <a:tc>
                  <a:txBody>
                    <a:bodyPr>
                      <a:noAutofit/>
                    </a:bodyPr>
                    <a:lstStyle/>
                    <a:p>
                      <a:pPr rtl="0">
                        <a:spcBef>
                          <a:spcPts val="0"/>
                        </a:spcBef>
                        <a:buNone/>
                      </a:pPr>
                      <a:r>
                        <a:rPr lang="en"/>
                        <a:t>Layout </a:t>
                      </a:r>
                      <a:r>
                        <a:rPr b="1" lang="en"/>
                        <a:t>&amp;</a:t>
                      </a:r>
                      <a:r>
                        <a:rPr lang="en"/>
                        <a:t> Functionality Refactoring</a:t>
                      </a:r>
                    </a:p>
                  </a:txBody>
                  <a:tcPr marT="91425" marB="91425" marR="91425" marL="91425">
                    <a:solidFill>
                      <a:srgbClr val="FFFFFF"/>
                    </a:solidFill>
                  </a:tcPr>
                </a:tc>
                <a:tc>
                  <a:txBody>
                    <a:bodyPr>
                      <a:noAutofit/>
                    </a:bodyPr>
                    <a:lstStyle/>
                    <a:p>
                      <a:pPr rtl="0" algn="ctr">
                        <a:spcBef>
                          <a:spcPts val="0"/>
                        </a:spcBef>
                        <a:buNone/>
                      </a:pPr>
                      <a:r>
                        <a:rPr lang="en"/>
                        <a:t>10/21</a:t>
                      </a:r>
                    </a:p>
                  </a:txBody>
                  <a:tcPr marT="91425" marB="91425" marR="91425" marL="91425">
                    <a:solidFill>
                      <a:srgbClr val="FFFFFF"/>
                    </a:solidFill>
                  </a:tcPr>
                </a:tc>
              </a:tr>
              <a:tr h="402900">
                <a:tc>
                  <a:txBody>
                    <a:bodyPr>
                      <a:noAutofit/>
                    </a:bodyPr>
                    <a:lstStyle/>
                    <a:p>
                      <a:pPr rtl="0">
                        <a:spcBef>
                          <a:spcPts val="0"/>
                        </a:spcBef>
                        <a:buNone/>
                      </a:pPr>
                      <a:r>
                        <a:rPr lang="en"/>
                        <a:t>Cleanup </a:t>
                      </a:r>
                      <a:r>
                        <a:rPr b="1" lang="en"/>
                        <a:t>&amp;</a:t>
                      </a:r>
                      <a:r>
                        <a:rPr lang="en"/>
                        <a:t> Bug Fixes</a:t>
                      </a:r>
                    </a:p>
                  </a:txBody>
                  <a:tcPr marT="91425" marB="91425" marR="91425" marL="91425">
                    <a:solidFill>
                      <a:srgbClr val="FFFFFF"/>
                    </a:solidFill>
                  </a:tcPr>
                </a:tc>
                <a:tc>
                  <a:txBody>
                    <a:bodyPr>
                      <a:noAutofit/>
                    </a:bodyPr>
                    <a:lstStyle/>
                    <a:p>
                      <a:pPr rtl="0" algn="ctr">
                        <a:spcBef>
                          <a:spcPts val="0"/>
                        </a:spcBef>
                        <a:buNone/>
                      </a:pPr>
                      <a:r>
                        <a:rPr lang="en"/>
                        <a:t>10/30</a:t>
                      </a:r>
                    </a:p>
                  </a:txBody>
                  <a:tcPr marT="91425" marB="91425" marR="91425" marL="91425">
                    <a:solidFill>
                      <a:srgbClr val="FFFFFF"/>
                    </a:solidFill>
                  </a:tcPr>
                </a:tc>
              </a:tr>
            </a:tbl>
          </a:graphicData>
        </a:graphic>
      </p:graphicFrame>
      <p:sp>
        <p:nvSpPr>
          <p:cNvPr id="96" name="Shape 96"/>
          <p:cNvSpPr txBox="1"/>
          <p:nvPr/>
        </p:nvSpPr>
        <p:spPr>
          <a:xfrm>
            <a:off x="1498050" y="4136800"/>
            <a:ext cx="6121200" cy="760199"/>
          </a:xfrm>
          <a:prstGeom prst="rect">
            <a:avLst/>
          </a:prstGeom>
          <a:noFill/>
          <a:ln>
            <a:noFill/>
          </a:ln>
        </p:spPr>
        <p:txBody>
          <a:bodyPr anchorCtr="0" anchor="t" bIns="91425" lIns="91425" rIns="91425" tIns="91425">
            <a:noAutofit/>
          </a:bodyPr>
          <a:lstStyle/>
          <a:p>
            <a:pPr>
              <a:spcBef>
                <a:spcPts val="0"/>
              </a:spcBef>
              <a:buNone/>
            </a:pPr>
            <a:r>
              <a:rPr b="1" lang="en" sz="1800"/>
              <a:t>Goal: </a:t>
            </a:r>
            <a:r>
              <a:rPr lang="en" sz="1800"/>
              <a:t>Minimize risk of errors in requirements elicitation.</a:t>
            </a:r>
          </a:p>
        </p:txBody>
      </p:sp>
    </p:spTree>
  </p:cSld>
  <p:clrMapOvr>
    <a:masterClrMapping/>
  </p:clrMapOvr>
  <p:transition spd="slow">
    <p:cut/>
  </p:transition>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00" name="Shape 100"/>
        <p:cNvGrpSpPr/>
        <p:nvPr/>
      </p:nvGrpSpPr>
      <p:grpSpPr>
        <a:xfrm>
          <a:off x="0" y="0"/>
          <a:ext cx="0" cy="0"/>
          <a:chOff x="0" y="0"/>
          <a:chExt cx="0" cy="0"/>
        </a:xfrm>
      </p:grpSpPr>
      <p:sp>
        <p:nvSpPr>
          <p:cNvPr id="101" name="Shape 101"/>
          <p:cNvSpPr txBox="1"/>
          <p:nvPr>
            <p:ph type="title"/>
          </p:nvPr>
        </p:nvSpPr>
        <p:spPr>
          <a:xfrm>
            <a:off x="457200" y="205978"/>
            <a:ext cx="8229600" cy="857400"/>
          </a:xfrm>
          <a:prstGeom prst="rect">
            <a:avLst/>
          </a:prstGeom>
        </p:spPr>
        <p:txBody>
          <a:bodyPr anchorCtr="0" anchor="b" bIns="91425" lIns="91425" rIns="91425" tIns="91425">
            <a:noAutofit/>
          </a:bodyPr>
          <a:lstStyle/>
          <a:p>
            <a:pPr lvl="0" rtl="0">
              <a:spcBef>
                <a:spcPts val="0"/>
              </a:spcBef>
              <a:buNone/>
            </a:pPr>
            <a:r>
              <a:rPr lang="en"/>
              <a:t>R2 Schedule</a:t>
            </a:r>
          </a:p>
        </p:txBody>
      </p:sp>
      <p:graphicFrame>
        <p:nvGraphicFramePr>
          <p:cNvPr id="102" name="Shape 102"/>
          <p:cNvGraphicFramePr/>
          <p:nvPr/>
        </p:nvGraphicFramePr>
        <p:xfrm>
          <a:off x="952500" y="1967400"/>
          <a:ext cx="3000000" cy="3000000"/>
        </p:xfrm>
        <a:graphic>
          <a:graphicData uri="http://schemas.openxmlformats.org/drawingml/2006/table">
            <a:tbl>
              <a:tblPr>
                <a:noFill/>
                <a:tableStyleId>{D9BDB547-F093-451A-B8E9-A7A6A45F1499}</a:tableStyleId>
              </a:tblPr>
              <a:tblGrid>
                <a:gridCol w="5472600"/>
                <a:gridCol w="1766400"/>
              </a:tblGrid>
              <a:tr h="402900">
                <a:tc>
                  <a:txBody>
                    <a:bodyPr>
                      <a:noAutofit/>
                    </a:bodyPr>
                    <a:lstStyle/>
                    <a:p>
                      <a:pPr lvl="0" rtl="0">
                        <a:spcBef>
                          <a:spcPts val="0"/>
                        </a:spcBef>
                        <a:buNone/>
                      </a:pPr>
                      <a:r>
                        <a:rPr b="1" lang="en"/>
                        <a:t>Task</a:t>
                      </a:r>
                    </a:p>
                  </a:txBody>
                  <a:tcPr marT="91425" marB="91425" marR="91425" marL="91425">
                    <a:solidFill>
                      <a:srgbClr val="F3F3F3"/>
                    </a:solidFill>
                  </a:tcPr>
                </a:tc>
                <a:tc>
                  <a:txBody>
                    <a:bodyPr>
                      <a:noAutofit/>
                    </a:bodyPr>
                    <a:lstStyle/>
                    <a:p>
                      <a:pPr lvl="0" rtl="0" algn="ctr">
                        <a:spcBef>
                          <a:spcPts val="0"/>
                        </a:spcBef>
                        <a:buNone/>
                      </a:pPr>
                      <a:r>
                        <a:rPr b="1" lang="en"/>
                        <a:t>Anticipated Date</a:t>
                      </a:r>
                    </a:p>
                  </a:txBody>
                  <a:tcPr marT="91425" marB="91425" marR="91425" marL="91425">
                    <a:solidFill>
                      <a:srgbClr val="F3F3F3"/>
                    </a:solidFill>
                  </a:tcPr>
                </a:tc>
              </a:tr>
              <a:tr h="402900">
                <a:tc>
                  <a:txBody>
                    <a:bodyPr>
                      <a:noAutofit/>
                    </a:bodyPr>
                    <a:lstStyle/>
                    <a:p>
                      <a:pPr lvl="0" rtl="0">
                        <a:spcBef>
                          <a:spcPts val="0"/>
                        </a:spcBef>
                        <a:buNone/>
                      </a:pPr>
                      <a:r>
                        <a:rPr lang="en"/>
                        <a:t>Look into APIs &amp; Frameworks (Google Scholar &amp; Springer)</a:t>
                      </a:r>
                    </a:p>
                  </a:txBody>
                  <a:tcPr marT="91425" marB="91425" marR="91425" marL="91425">
                    <a:solidFill>
                      <a:srgbClr val="FFFFFF"/>
                    </a:solidFill>
                  </a:tcPr>
                </a:tc>
                <a:tc>
                  <a:txBody>
                    <a:bodyPr>
                      <a:noAutofit/>
                    </a:bodyPr>
                    <a:lstStyle/>
                    <a:p>
                      <a:pPr lvl="0" rtl="0" algn="ctr">
                        <a:spcBef>
                          <a:spcPts val="0"/>
                        </a:spcBef>
                        <a:buNone/>
                      </a:pPr>
                      <a:r>
                        <a:rPr lang="en"/>
                        <a:t>11/6</a:t>
                      </a:r>
                    </a:p>
                  </a:txBody>
                  <a:tcPr marT="91425" marB="91425" marR="91425" marL="91425">
                    <a:solidFill>
                      <a:srgbClr val="FFFFFF"/>
                    </a:solidFill>
                  </a:tcPr>
                </a:tc>
              </a:tr>
              <a:tr h="402900">
                <a:tc>
                  <a:txBody>
                    <a:bodyPr>
                      <a:noAutofit/>
                    </a:bodyPr>
                    <a:lstStyle/>
                    <a:p>
                      <a:pPr lvl="0" rtl="0">
                        <a:spcBef>
                          <a:spcPts val="0"/>
                        </a:spcBef>
                        <a:buNone/>
                      </a:pPr>
                      <a:r>
                        <a:rPr lang="en"/>
                        <a:t>Start implementing a single crawler</a:t>
                      </a:r>
                    </a:p>
                  </a:txBody>
                  <a:tcPr marT="91425" marB="91425" marR="91425" marL="91425">
                    <a:solidFill>
                      <a:srgbClr val="FFFFFF"/>
                    </a:solidFill>
                  </a:tcPr>
                </a:tc>
                <a:tc>
                  <a:txBody>
                    <a:bodyPr>
                      <a:noAutofit/>
                    </a:bodyPr>
                    <a:lstStyle/>
                    <a:p>
                      <a:pPr lvl="0" rtl="0" algn="ctr">
                        <a:spcBef>
                          <a:spcPts val="0"/>
                        </a:spcBef>
                        <a:buNone/>
                      </a:pPr>
                      <a:r>
                        <a:rPr lang="en"/>
                        <a:t>11/13</a:t>
                      </a:r>
                    </a:p>
                  </a:txBody>
                  <a:tcPr marT="91425" marB="91425" marR="91425" marL="91425">
                    <a:solidFill>
                      <a:srgbClr val="FFFFFF"/>
                    </a:solidFill>
                  </a:tcPr>
                </a:tc>
              </a:tr>
            </a:tbl>
          </a:graphicData>
        </a:graphic>
      </p:graphicFrame>
      <p:sp>
        <p:nvSpPr>
          <p:cNvPr id="103" name="Shape 103"/>
          <p:cNvSpPr txBox="1"/>
          <p:nvPr/>
        </p:nvSpPr>
        <p:spPr>
          <a:xfrm>
            <a:off x="824450" y="4136800"/>
            <a:ext cx="7544099" cy="760199"/>
          </a:xfrm>
          <a:prstGeom prst="rect">
            <a:avLst/>
          </a:prstGeom>
          <a:noFill/>
          <a:ln>
            <a:noFill/>
          </a:ln>
        </p:spPr>
        <p:txBody>
          <a:bodyPr anchorCtr="0" anchor="t" bIns="91425" lIns="91425" rIns="91425" tIns="91425">
            <a:noAutofit/>
          </a:bodyPr>
          <a:lstStyle/>
          <a:p>
            <a:pPr lvl="0" rtl="0">
              <a:spcBef>
                <a:spcPts val="0"/>
              </a:spcBef>
              <a:buNone/>
            </a:pPr>
            <a:r>
              <a:rPr b="1" lang="en" sz="1800"/>
              <a:t>Goal: </a:t>
            </a:r>
            <a:r>
              <a:rPr lang="en" sz="1800"/>
              <a:t>Minimize risk from lack of expertise in building data mining tools.</a:t>
            </a:r>
          </a:p>
        </p:txBody>
      </p:sp>
    </p:spTree>
  </p:cSld>
  <p:clrMapOvr>
    <a:masterClrMapping/>
  </p:clrMapOvr>
  <p:transition spd="slow">
    <p:cut/>
  </p:transition>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07" name="Shape 107"/>
        <p:cNvGrpSpPr/>
        <p:nvPr/>
      </p:nvGrpSpPr>
      <p:grpSpPr>
        <a:xfrm>
          <a:off x="0" y="0"/>
          <a:ext cx="0" cy="0"/>
          <a:chOff x="0" y="0"/>
          <a:chExt cx="0" cy="0"/>
        </a:xfrm>
      </p:grpSpPr>
      <p:sp>
        <p:nvSpPr>
          <p:cNvPr id="108" name="Shape 108"/>
          <p:cNvSpPr txBox="1"/>
          <p:nvPr>
            <p:ph type="title"/>
          </p:nvPr>
        </p:nvSpPr>
        <p:spPr>
          <a:xfrm>
            <a:off x="457200" y="205978"/>
            <a:ext cx="8229600" cy="857400"/>
          </a:xfrm>
          <a:prstGeom prst="rect">
            <a:avLst/>
          </a:prstGeom>
        </p:spPr>
        <p:txBody>
          <a:bodyPr anchorCtr="0" anchor="b" bIns="91425" lIns="91425" rIns="91425" tIns="91425">
            <a:noAutofit/>
          </a:bodyPr>
          <a:lstStyle/>
          <a:p>
            <a:pPr lvl="0" rtl="0">
              <a:spcBef>
                <a:spcPts val="0"/>
              </a:spcBef>
              <a:buNone/>
            </a:pPr>
            <a:r>
              <a:rPr lang="en"/>
              <a:t>R3 Schedule</a:t>
            </a:r>
          </a:p>
        </p:txBody>
      </p:sp>
      <p:graphicFrame>
        <p:nvGraphicFramePr>
          <p:cNvPr id="109" name="Shape 109"/>
          <p:cNvGraphicFramePr/>
          <p:nvPr/>
        </p:nvGraphicFramePr>
        <p:xfrm>
          <a:off x="1126050" y="1622875"/>
          <a:ext cx="3000000" cy="3000000"/>
        </p:xfrm>
        <a:graphic>
          <a:graphicData uri="http://schemas.openxmlformats.org/drawingml/2006/table">
            <a:tbl>
              <a:tblPr>
                <a:noFill/>
                <a:tableStyleId>{A4B96BA0-99B5-4931-A915-0FF6FF290B74}</a:tableStyleId>
              </a:tblPr>
              <a:tblGrid>
                <a:gridCol w="5472600"/>
                <a:gridCol w="1766400"/>
              </a:tblGrid>
              <a:tr h="402900">
                <a:tc>
                  <a:txBody>
                    <a:bodyPr>
                      <a:noAutofit/>
                    </a:bodyPr>
                    <a:lstStyle/>
                    <a:p>
                      <a:pPr lvl="0" rtl="0">
                        <a:spcBef>
                          <a:spcPts val="0"/>
                        </a:spcBef>
                        <a:buNone/>
                      </a:pPr>
                      <a:r>
                        <a:rPr b="1" lang="en"/>
                        <a:t>Task</a:t>
                      </a:r>
                    </a:p>
                  </a:txBody>
                  <a:tcPr marT="91425" marB="91425" marR="91425" marL="91425">
                    <a:solidFill>
                      <a:srgbClr val="F3F3F3"/>
                    </a:solidFill>
                  </a:tcPr>
                </a:tc>
                <a:tc>
                  <a:txBody>
                    <a:bodyPr>
                      <a:noAutofit/>
                    </a:bodyPr>
                    <a:lstStyle/>
                    <a:p>
                      <a:pPr lvl="0" rtl="0" algn="ctr">
                        <a:spcBef>
                          <a:spcPts val="0"/>
                        </a:spcBef>
                        <a:buNone/>
                      </a:pPr>
                      <a:r>
                        <a:rPr b="1" lang="en"/>
                        <a:t>Anticipated Date</a:t>
                      </a:r>
                    </a:p>
                  </a:txBody>
                  <a:tcPr marT="91425" marB="91425" marR="91425" marL="91425">
                    <a:solidFill>
                      <a:srgbClr val="F3F3F3"/>
                    </a:solidFill>
                  </a:tcPr>
                </a:tc>
              </a:tr>
              <a:tr h="402900">
                <a:tc>
                  <a:txBody>
                    <a:bodyPr>
                      <a:noAutofit/>
                    </a:bodyPr>
                    <a:lstStyle/>
                    <a:p>
                      <a:pPr lvl="0" rtl="0">
                        <a:spcBef>
                          <a:spcPts val="0"/>
                        </a:spcBef>
                        <a:buNone/>
                      </a:pPr>
                      <a:r>
                        <a:rPr lang="en"/>
                        <a:t>Complete functionality missing from R1.</a:t>
                      </a:r>
                    </a:p>
                  </a:txBody>
                  <a:tcPr marT="91425" marB="91425" marR="91425" marL="91425">
                    <a:solidFill>
                      <a:srgbClr val="FFFFFF"/>
                    </a:solidFill>
                  </a:tcPr>
                </a:tc>
                <a:tc>
                  <a:txBody>
                    <a:bodyPr>
                      <a:noAutofit/>
                    </a:bodyPr>
                    <a:lstStyle/>
                    <a:p>
                      <a:pPr lvl="0" rtl="0" algn="ctr">
                        <a:spcBef>
                          <a:spcPts val="0"/>
                        </a:spcBef>
                        <a:buNone/>
                      </a:pPr>
                      <a:r>
                        <a:rPr lang="en"/>
                        <a:t>11/20</a:t>
                      </a:r>
                    </a:p>
                  </a:txBody>
                  <a:tcPr marT="91425" marB="91425" marR="91425" marL="91425">
                    <a:solidFill>
                      <a:srgbClr val="FFFFFF"/>
                    </a:solidFill>
                  </a:tcPr>
                </a:tc>
              </a:tr>
              <a:tr h="402900">
                <a:tc>
                  <a:txBody>
                    <a:bodyPr>
                      <a:noAutofit/>
                    </a:bodyPr>
                    <a:lstStyle/>
                    <a:p>
                      <a:pPr lvl="0" rtl="0">
                        <a:spcBef>
                          <a:spcPts val="0"/>
                        </a:spcBef>
                        <a:buNone/>
                      </a:pPr>
                      <a:r>
                        <a:rPr lang="en"/>
                        <a:t>Thanksgiving</a:t>
                      </a:r>
                    </a:p>
                  </a:txBody>
                  <a:tcPr marT="91425" marB="91425" marR="91425" marL="91425">
                    <a:solidFill>
                      <a:srgbClr val="999999"/>
                    </a:solidFill>
                  </a:tcPr>
                </a:tc>
                <a:tc>
                  <a:txBody>
                    <a:bodyPr>
                      <a:noAutofit/>
                    </a:bodyPr>
                    <a:lstStyle/>
                    <a:p>
                      <a:pPr lvl="0" rtl="0" algn="ctr">
                        <a:spcBef>
                          <a:spcPts val="0"/>
                        </a:spcBef>
                        <a:buNone/>
                      </a:pPr>
                      <a:r>
                        <a:rPr lang="en"/>
                        <a:t>11/27</a:t>
                      </a:r>
                    </a:p>
                  </a:txBody>
                  <a:tcPr marT="91425" marB="91425" marR="91425" marL="91425">
                    <a:solidFill>
                      <a:srgbClr val="999999"/>
                    </a:solidFill>
                  </a:tcPr>
                </a:tc>
              </a:tr>
              <a:tr h="402900">
                <a:tc>
                  <a:txBody>
                    <a:bodyPr>
                      <a:noAutofit/>
                    </a:bodyPr>
                    <a:lstStyle/>
                    <a:p>
                      <a:pPr rtl="0">
                        <a:spcBef>
                          <a:spcPts val="0"/>
                        </a:spcBef>
                        <a:buNone/>
                      </a:pPr>
                      <a:r>
                        <a:rPr lang="en">
                          <a:solidFill>
                            <a:schemeClr val="dk1"/>
                          </a:solidFill>
                        </a:rPr>
                        <a:t>Replace Separate Page Functionality with Modals</a:t>
                      </a:r>
                    </a:p>
                  </a:txBody>
                  <a:tcPr marT="91425" marB="91425" marR="91425" marL="91425">
                    <a:solidFill>
                      <a:srgbClr val="FFFFFF"/>
                    </a:solidFill>
                  </a:tcPr>
                </a:tc>
                <a:tc>
                  <a:txBody>
                    <a:bodyPr>
                      <a:noAutofit/>
                    </a:bodyPr>
                    <a:lstStyle/>
                    <a:p>
                      <a:pPr rtl="0" algn="ctr">
                        <a:spcBef>
                          <a:spcPts val="0"/>
                        </a:spcBef>
                        <a:buNone/>
                      </a:pPr>
                      <a:r>
                        <a:rPr lang="en"/>
                        <a:t>12/4</a:t>
                      </a:r>
                    </a:p>
                  </a:txBody>
                  <a:tcPr marT="91425" marB="91425" marR="91425" marL="91425">
                    <a:solidFill>
                      <a:srgbClr val="FFFFFF"/>
                    </a:solidFill>
                  </a:tcPr>
                </a:tc>
              </a:tr>
            </a:tbl>
          </a:graphicData>
        </a:graphic>
      </p:graphicFrame>
      <p:sp>
        <p:nvSpPr>
          <p:cNvPr id="110" name="Shape 110"/>
          <p:cNvSpPr txBox="1"/>
          <p:nvPr/>
        </p:nvSpPr>
        <p:spPr>
          <a:xfrm>
            <a:off x="2093125" y="3990900"/>
            <a:ext cx="5194500" cy="760199"/>
          </a:xfrm>
          <a:prstGeom prst="rect">
            <a:avLst/>
          </a:prstGeom>
          <a:noFill/>
          <a:ln>
            <a:noFill/>
          </a:ln>
        </p:spPr>
        <p:txBody>
          <a:bodyPr anchorCtr="0" anchor="t" bIns="91425" lIns="91425" rIns="91425" tIns="91425">
            <a:noAutofit/>
          </a:bodyPr>
          <a:lstStyle/>
          <a:p>
            <a:pPr lvl="0" rtl="0">
              <a:spcBef>
                <a:spcPts val="0"/>
              </a:spcBef>
              <a:buNone/>
            </a:pPr>
            <a:r>
              <a:rPr b="1" lang="en" sz="1800"/>
              <a:t>Goal: </a:t>
            </a:r>
            <a:r>
              <a:rPr lang="en" sz="1800"/>
              <a:t>Incorporate sponsor feedback.</a:t>
            </a:r>
          </a:p>
        </p:txBody>
      </p:sp>
    </p:spTree>
  </p:cSld>
  <p:clrMapOvr>
    <a:masterClrMapping/>
  </p:clrMapOvr>
  <p:transition spd="slow">
    <p:cut/>
  </p:transition>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14" name="Shape 114"/>
        <p:cNvGrpSpPr/>
        <p:nvPr/>
      </p:nvGrpSpPr>
      <p:grpSpPr>
        <a:xfrm>
          <a:off x="0" y="0"/>
          <a:ext cx="0" cy="0"/>
          <a:chOff x="0" y="0"/>
          <a:chExt cx="0" cy="0"/>
        </a:xfrm>
      </p:grpSpPr>
      <p:sp>
        <p:nvSpPr>
          <p:cNvPr id="115" name="Shape 115"/>
          <p:cNvSpPr txBox="1"/>
          <p:nvPr>
            <p:ph type="title"/>
          </p:nvPr>
        </p:nvSpPr>
        <p:spPr>
          <a:xfrm>
            <a:off x="457200" y="205978"/>
            <a:ext cx="8229600" cy="857400"/>
          </a:xfrm>
          <a:prstGeom prst="rect">
            <a:avLst/>
          </a:prstGeom>
        </p:spPr>
        <p:txBody>
          <a:bodyPr anchorCtr="0" anchor="b" bIns="91425" lIns="91425" rIns="91425" tIns="91425">
            <a:noAutofit/>
          </a:bodyPr>
          <a:lstStyle/>
          <a:p>
            <a:pPr>
              <a:spcBef>
                <a:spcPts val="0"/>
              </a:spcBef>
              <a:buNone/>
            </a:pPr>
            <a:r>
              <a:rPr lang="en"/>
              <a:t>Metrics</a:t>
            </a:r>
          </a:p>
        </p:txBody>
      </p:sp>
      <p:sp>
        <p:nvSpPr>
          <p:cNvPr id="116" name="Shape 116"/>
          <p:cNvSpPr txBox="1"/>
          <p:nvPr>
            <p:ph idx="1" type="body"/>
          </p:nvPr>
        </p:nvSpPr>
        <p:spPr>
          <a:xfrm>
            <a:off x="457200" y="1200150"/>
            <a:ext cx="4126499" cy="3725699"/>
          </a:xfrm>
          <a:prstGeom prst="rect">
            <a:avLst/>
          </a:prstGeom>
        </p:spPr>
        <p:txBody>
          <a:bodyPr anchorCtr="0" anchor="t" bIns="91425" lIns="91425" rIns="91425" tIns="91425">
            <a:noAutofit/>
          </a:bodyPr>
          <a:lstStyle/>
          <a:p>
            <a:pPr rtl="0">
              <a:spcBef>
                <a:spcPts val="0"/>
              </a:spcBef>
              <a:buNone/>
            </a:pPr>
            <a:r>
              <a:rPr lang="en" u="sng"/>
              <a:t>Product Metrics</a:t>
            </a:r>
          </a:p>
          <a:p>
            <a:pPr indent="-381000" lvl="0" marL="457200" rtl="0">
              <a:spcBef>
                <a:spcPts val="0"/>
              </a:spcBef>
              <a:buClr>
                <a:schemeClr val="dk1"/>
              </a:buClr>
              <a:buSzPct val="100000"/>
              <a:buFont typeface="Arial"/>
              <a:buChar char="●"/>
            </a:pPr>
            <a:r>
              <a:rPr lang="en" sz="2400"/>
              <a:t>System Response Time</a:t>
            </a:r>
          </a:p>
          <a:p>
            <a:pPr indent="-381000" lvl="0" marL="457200" rtl="0">
              <a:spcBef>
                <a:spcPts val="0"/>
              </a:spcBef>
              <a:buClr>
                <a:schemeClr val="dk1"/>
              </a:buClr>
              <a:buSzPct val="100000"/>
              <a:buFont typeface="Arial"/>
              <a:buChar char="●"/>
            </a:pPr>
            <a:r>
              <a:rPr lang="en" sz="2400"/>
              <a:t>Query Response Time</a:t>
            </a:r>
          </a:p>
          <a:p>
            <a:pPr indent="-381000" lvl="0" marL="457200" rtl="0">
              <a:spcBef>
                <a:spcPts val="0"/>
              </a:spcBef>
              <a:buClr>
                <a:schemeClr val="dk1"/>
              </a:buClr>
              <a:buSzPct val="100000"/>
              <a:buFont typeface="Arial"/>
              <a:buChar char="●"/>
            </a:pPr>
            <a:r>
              <a:rPr lang="en" sz="2400"/>
              <a:t>Comment Density</a:t>
            </a:r>
          </a:p>
          <a:p>
            <a:pPr rtl="0">
              <a:spcBef>
                <a:spcPts val="0"/>
              </a:spcBef>
              <a:buNone/>
            </a:pPr>
            <a:r>
              <a:t/>
            </a:r>
            <a:endParaRPr/>
          </a:p>
          <a:p>
            <a:pPr rtl="0">
              <a:spcBef>
                <a:spcPts val="0"/>
              </a:spcBef>
              <a:buNone/>
            </a:pPr>
            <a:r>
              <a:rPr lang="en" u="sng"/>
              <a:t>Future</a:t>
            </a:r>
          </a:p>
          <a:p>
            <a:pPr indent="-381000" lvl="0" marL="457200" rtl="0">
              <a:spcBef>
                <a:spcPts val="0"/>
              </a:spcBef>
              <a:buClr>
                <a:schemeClr val="dk1"/>
              </a:buClr>
              <a:buSzPct val="100000"/>
              <a:buFont typeface="Arial"/>
              <a:buChar char="●"/>
            </a:pPr>
            <a:r>
              <a:rPr lang="en" sz="2400"/>
              <a:t>Crawler Speed</a:t>
            </a:r>
          </a:p>
          <a:p>
            <a:pPr indent="-381000" lvl="0" marL="457200">
              <a:spcBef>
                <a:spcPts val="0"/>
              </a:spcBef>
              <a:buClr>
                <a:schemeClr val="dk1"/>
              </a:buClr>
              <a:buSzPct val="100000"/>
              <a:buFont typeface="Arial"/>
              <a:buChar char="●"/>
            </a:pPr>
            <a:r>
              <a:rPr lang="en" sz="2400"/>
              <a:t>Links / Crawled Page</a:t>
            </a:r>
          </a:p>
        </p:txBody>
      </p:sp>
      <p:sp>
        <p:nvSpPr>
          <p:cNvPr id="117" name="Shape 117"/>
          <p:cNvSpPr txBox="1"/>
          <p:nvPr/>
        </p:nvSpPr>
        <p:spPr>
          <a:xfrm>
            <a:off x="4583700" y="1200150"/>
            <a:ext cx="4103099" cy="3725699"/>
          </a:xfrm>
          <a:prstGeom prst="rect">
            <a:avLst/>
          </a:prstGeom>
          <a:noFill/>
          <a:ln>
            <a:noFill/>
          </a:ln>
        </p:spPr>
        <p:txBody>
          <a:bodyPr anchorCtr="0" anchor="t" bIns="91425" lIns="91425" rIns="91425" tIns="91425">
            <a:noAutofit/>
          </a:bodyPr>
          <a:lstStyle/>
          <a:p>
            <a:pPr rtl="0">
              <a:spcBef>
                <a:spcPts val="0"/>
              </a:spcBef>
              <a:buNone/>
            </a:pPr>
            <a:r>
              <a:rPr lang="en" sz="3000" u="sng"/>
              <a:t>Process Metrics</a:t>
            </a:r>
          </a:p>
          <a:p>
            <a:pPr indent="-381000" lvl="0" marL="457200" rtl="0">
              <a:spcBef>
                <a:spcPts val="0"/>
              </a:spcBef>
              <a:buClr>
                <a:srgbClr val="000000"/>
              </a:buClr>
              <a:buSzPct val="100000"/>
              <a:buFont typeface="Arial"/>
              <a:buChar char="●"/>
            </a:pPr>
            <a:r>
              <a:rPr lang="en" sz="2400">
                <a:solidFill>
                  <a:schemeClr val="dk1"/>
                </a:solidFill>
              </a:rPr>
              <a:t>Δ Worked </a:t>
            </a:r>
            <a:r>
              <a:rPr lang="en" sz="2400"/>
              <a:t>Hours</a:t>
            </a:r>
          </a:p>
          <a:p>
            <a:pPr indent="-381000" lvl="0" marL="457200" rtl="0">
              <a:spcBef>
                <a:spcPts val="0"/>
              </a:spcBef>
              <a:buClr>
                <a:srgbClr val="000000"/>
              </a:buClr>
              <a:buSzPct val="100000"/>
              <a:buFont typeface="Arial"/>
              <a:buChar char="●"/>
            </a:pPr>
            <a:r>
              <a:rPr lang="en" sz="2400">
                <a:solidFill>
                  <a:schemeClr val="dk1"/>
                </a:solidFill>
              </a:rPr>
              <a:t>Δ </a:t>
            </a:r>
            <a:r>
              <a:rPr lang="en" sz="2400"/>
              <a:t>Risk</a:t>
            </a:r>
          </a:p>
          <a:p>
            <a:pPr indent="-381000" lvl="0" marL="457200" rtl="0">
              <a:spcBef>
                <a:spcPts val="0"/>
              </a:spcBef>
              <a:buClr>
                <a:srgbClr val="000000"/>
              </a:buClr>
              <a:buSzPct val="100000"/>
              <a:buFont typeface="Arial"/>
              <a:buChar char="●"/>
            </a:pPr>
            <a:r>
              <a:rPr lang="en" sz="2400"/>
              <a:t>Time Between Cycles</a:t>
            </a:r>
          </a:p>
          <a:p>
            <a:pPr indent="-381000" lvl="0" marL="457200" rtl="0">
              <a:spcBef>
                <a:spcPts val="0"/>
              </a:spcBef>
              <a:buClr>
                <a:srgbClr val="000000"/>
              </a:buClr>
              <a:buSzPct val="100000"/>
              <a:buFont typeface="Arial"/>
              <a:buChar char="●"/>
            </a:pPr>
            <a:r>
              <a:rPr lang="en" sz="2400"/>
              <a:t>Time / Phase / Week</a:t>
            </a:r>
          </a:p>
        </p:txBody>
      </p:sp>
      <p:cxnSp>
        <p:nvCxnSpPr>
          <p:cNvPr id="118" name="Shape 118"/>
          <p:cNvCxnSpPr/>
          <p:nvPr/>
        </p:nvCxnSpPr>
        <p:spPr>
          <a:xfrm>
            <a:off x="4537875" y="846425"/>
            <a:ext cx="0" cy="4063799"/>
          </a:xfrm>
          <a:prstGeom prst="straightConnector1">
            <a:avLst/>
          </a:prstGeom>
          <a:noFill/>
          <a:ln cap="flat" w="19050">
            <a:solidFill>
              <a:schemeClr val="dk2"/>
            </a:solidFill>
            <a:prstDash val="solid"/>
            <a:round/>
            <a:headEnd len="lg" w="lg" type="none"/>
            <a:tailEnd len="lg" w="lg" type="none"/>
          </a:ln>
        </p:spPr>
      </p:cxnSp>
    </p:spTree>
  </p:cSld>
  <p:clrMapOvr>
    <a:masterClrMapping/>
  </p:clrMapOvr>
  <p:transition spd="slow">
    <p:cut/>
  </p:transition>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22" name="Shape 122"/>
        <p:cNvGrpSpPr/>
        <p:nvPr/>
      </p:nvGrpSpPr>
      <p:grpSpPr>
        <a:xfrm>
          <a:off x="0" y="0"/>
          <a:ext cx="0" cy="0"/>
          <a:chOff x="0" y="0"/>
          <a:chExt cx="0" cy="0"/>
        </a:xfrm>
      </p:grpSpPr>
      <p:sp>
        <p:nvSpPr>
          <p:cNvPr id="123" name="Shape 123"/>
          <p:cNvSpPr txBox="1"/>
          <p:nvPr>
            <p:ph type="title"/>
          </p:nvPr>
        </p:nvSpPr>
        <p:spPr>
          <a:xfrm>
            <a:off x="457200" y="2143053"/>
            <a:ext cx="8229600" cy="857400"/>
          </a:xfrm>
          <a:prstGeom prst="rect">
            <a:avLst/>
          </a:prstGeom>
        </p:spPr>
        <p:txBody>
          <a:bodyPr anchorCtr="0" anchor="b" bIns="91425" lIns="91425" rIns="91425" tIns="91425">
            <a:noAutofit/>
          </a:bodyPr>
          <a:lstStyle/>
          <a:p>
            <a:pPr algn="ctr">
              <a:spcBef>
                <a:spcPts val="0"/>
              </a:spcBef>
              <a:buNone/>
            </a:pPr>
            <a:r>
              <a:rPr lang="en"/>
              <a:t>Design</a:t>
            </a:r>
          </a:p>
        </p:txBody>
      </p:sp>
    </p:spTree>
  </p:cSld>
  <p:clrMapOvr>
    <a:masterClrMapping/>
  </p:clrMapOvr>
  <p:transition spd="slow">
    <p:cut/>
  </p:transition>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27" name="Shape 127"/>
        <p:cNvGrpSpPr/>
        <p:nvPr/>
      </p:nvGrpSpPr>
      <p:grpSpPr>
        <a:xfrm>
          <a:off x="0" y="0"/>
          <a:ext cx="0" cy="0"/>
          <a:chOff x="0" y="0"/>
          <a:chExt cx="0" cy="0"/>
        </a:xfrm>
      </p:grpSpPr>
      <p:sp>
        <p:nvSpPr>
          <p:cNvPr id="128" name="Shape 128"/>
          <p:cNvSpPr txBox="1"/>
          <p:nvPr>
            <p:ph type="title"/>
          </p:nvPr>
        </p:nvSpPr>
        <p:spPr>
          <a:xfrm>
            <a:off x="457200" y="205978"/>
            <a:ext cx="8229600" cy="857400"/>
          </a:xfrm>
          <a:prstGeom prst="rect">
            <a:avLst/>
          </a:prstGeom>
        </p:spPr>
        <p:txBody>
          <a:bodyPr anchorCtr="0" anchor="b" bIns="91425" lIns="91425" rIns="91425" tIns="91425">
            <a:noAutofit/>
          </a:bodyPr>
          <a:lstStyle/>
          <a:p>
            <a:pPr>
              <a:spcBef>
                <a:spcPts val="0"/>
              </a:spcBef>
              <a:buNone/>
            </a:pPr>
            <a:r>
              <a:rPr lang="en"/>
              <a:t>Design Process</a:t>
            </a:r>
          </a:p>
        </p:txBody>
      </p:sp>
      <p:sp>
        <p:nvSpPr>
          <p:cNvPr id="129" name="Shape 129"/>
          <p:cNvSpPr txBox="1"/>
          <p:nvPr>
            <p:ph idx="1" type="body"/>
          </p:nvPr>
        </p:nvSpPr>
        <p:spPr>
          <a:xfrm>
            <a:off x="457200" y="1200150"/>
            <a:ext cx="8229600" cy="3725699"/>
          </a:xfrm>
          <a:prstGeom prst="rect">
            <a:avLst/>
          </a:prstGeom>
        </p:spPr>
        <p:txBody>
          <a:bodyPr anchorCtr="0" anchor="t" bIns="91425" lIns="91425" rIns="91425" tIns="91425">
            <a:noAutofit/>
          </a:bodyPr>
          <a:lstStyle/>
          <a:p>
            <a:pPr indent="-381000" lvl="0" marL="457200">
              <a:spcBef>
                <a:spcPts val="0"/>
              </a:spcBef>
              <a:buClr>
                <a:schemeClr val="dk1"/>
              </a:buClr>
              <a:buSzPct val="100000"/>
              <a:buFont typeface="Arial"/>
              <a:buChar char="●"/>
            </a:pPr>
            <a:r>
              <a:rPr lang="en" sz="2400"/>
              <a:t>Incrementally and Iteratively adjusted during each release.</a:t>
            </a:r>
          </a:p>
        </p:txBody>
      </p:sp>
    </p:spTree>
  </p:cSld>
  <p:clrMapOvr>
    <a:masterClrMapping/>
  </p:clrMapOvr>
  <p:transition spd="slow">
    <p:cut/>
  </p:transition>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33" name="Shape 133"/>
        <p:cNvGrpSpPr/>
        <p:nvPr/>
      </p:nvGrpSpPr>
      <p:grpSpPr>
        <a:xfrm>
          <a:off x="0" y="0"/>
          <a:ext cx="0" cy="0"/>
          <a:chOff x="0" y="0"/>
          <a:chExt cx="0" cy="0"/>
        </a:xfrm>
      </p:grpSpPr>
      <p:sp>
        <p:nvSpPr>
          <p:cNvPr id="134" name="Shape 134"/>
          <p:cNvSpPr txBox="1"/>
          <p:nvPr>
            <p:ph type="title"/>
          </p:nvPr>
        </p:nvSpPr>
        <p:spPr>
          <a:xfrm>
            <a:off x="457200" y="205978"/>
            <a:ext cx="8229600" cy="857400"/>
          </a:xfrm>
          <a:prstGeom prst="rect">
            <a:avLst/>
          </a:prstGeom>
        </p:spPr>
        <p:txBody>
          <a:bodyPr anchorCtr="0" anchor="b" bIns="91425" lIns="91425" rIns="91425" tIns="91425">
            <a:noAutofit/>
          </a:bodyPr>
          <a:lstStyle/>
          <a:p>
            <a:pPr>
              <a:spcBef>
                <a:spcPts val="0"/>
              </a:spcBef>
              <a:buNone/>
            </a:pPr>
            <a:r>
              <a:rPr lang="en"/>
              <a:t>Database</a:t>
            </a:r>
          </a:p>
        </p:txBody>
      </p:sp>
      <p:pic>
        <p:nvPicPr>
          <p:cNvPr id="135" name="Shape 135"/>
          <p:cNvPicPr preferRelativeResize="0"/>
          <p:nvPr/>
        </p:nvPicPr>
        <p:blipFill>
          <a:blip r:embed="rId3">
            <a:alphaModFix/>
          </a:blip>
          <a:stretch>
            <a:fillRect/>
          </a:stretch>
        </p:blipFill>
        <p:spPr>
          <a:xfrm>
            <a:off x="4615813" y="26350"/>
            <a:ext cx="3978823" cy="5143500"/>
          </a:xfrm>
          <a:prstGeom prst="rect">
            <a:avLst/>
          </a:prstGeom>
          <a:noFill/>
          <a:ln>
            <a:noFill/>
          </a:ln>
        </p:spPr>
      </p:pic>
      <p:sp>
        <p:nvSpPr>
          <p:cNvPr id="136" name="Shape 136"/>
          <p:cNvSpPr txBox="1"/>
          <p:nvPr/>
        </p:nvSpPr>
        <p:spPr>
          <a:xfrm>
            <a:off x="428050" y="1093250"/>
            <a:ext cx="4353299" cy="1567499"/>
          </a:xfrm>
          <a:prstGeom prst="rect">
            <a:avLst/>
          </a:prstGeom>
          <a:noFill/>
          <a:ln>
            <a:noFill/>
          </a:ln>
        </p:spPr>
        <p:txBody>
          <a:bodyPr anchorCtr="0" anchor="t" bIns="91425" lIns="91425" rIns="91425" tIns="91425">
            <a:noAutofit/>
          </a:bodyPr>
          <a:lstStyle/>
          <a:p>
            <a:pPr indent="-419100" lvl="0" marL="457200" rtl="0">
              <a:spcBef>
                <a:spcPts val="0"/>
              </a:spcBef>
              <a:buClr>
                <a:srgbClr val="000000"/>
              </a:buClr>
              <a:buSzPct val="100000"/>
              <a:buFont typeface="Arial"/>
              <a:buChar char="●"/>
            </a:pPr>
            <a:r>
              <a:rPr lang="en" sz="3000"/>
              <a:t>Simplified</a:t>
            </a:r>
          </a:p>
          <a:p>
            <a:pPr indent="-419100" lvl="0" marL="457200" rtl="0">
              <a:spcBef>
                <a:spcPts val="0"/>
              </a:spcBef>
              <a:buClr>
                <a:srgbClr val="000000"/>
              </a:buClr>
              <a:buSzPct val="100000"/>
              <a:buFont typeface="Arial"/>
              <a:buChar char="●"/>
            </a:pPr>
            <a:r>
              <a:rPr lang="en" sz="3000"/>
              <a:t>Typing Specifications</a:t>
            </a:r>
          </a:p>
        </p:txBody>
      </p:sp>
      <p:sp>
        <p:nvSpPr>
          <p:cNvPr id="137" name="Shape 137"/>
          <p:cNvSpPr txBox="1"/>
          <p:nvPr/>
        </p:nvSpPr>
        <p:spPr>
          <a:xfrm>
            <a:off x="428050" y="2295000"/>
            <a:ext cx="1806300" cy="2848500"/>
          </a:xfrm>
          <a:prstGeom prst="rect">
            <a:avLst/>
          </a:prstGeom>
          <a:noFill/>
          <a:ln>
            <a:noFill/>
          </a:ln>
        </p:spPr>
        <p:txBody>
          <a:bodyPr anchorCtr="0" anchor="t" bIns="91425" lIns="91425" rIns="91425" tIns="91425">
            <a:noAutofit/>
          </a:bodyPr>
          <a:lstStyle/>
          <a:p>
            <a:pPr lvl="0" rtl="0">
              <a:lnSpc>
                <a:spcPct val="115000"/>
              </a:lnSpc>
              <a:spcBef>
                <a:spcPts val="0"/>
              </a:spcBef>
              <a:buClr>
                <a:schemeClr val="dk1"/>
              </a:buClr>
              <a:buSzPct val="100000"/>
              <a:buFont typeface="Arial"/>
              <a:buNone/>
            </a:pPr>
            <a:r>
              <a:rPr b="1" lang="en" sz="1100">
                <a:solidFill>
                  <a:schemeClr val="dk1"/>
                </a:solidFill>
                <a:latin typeface="Calibri"/>
                <a:ea typeface="Calibri"/>
                <a:cs typeface="Calibri"/>
                <a:sym typeface="Calibri"/>
              </a:rPr>
              <a:t>Researcher</a:t>
            </a:r>
          </a:p>
          <a:p>
            <a:pPr lvl="0" rtl="0">
              <a:lnSpc>
                <a:spcPct val="115000"/>
              </a:lnSpc>
              <a:spcBef>
                <a:spcPts val="0"/>
              </a:spcBef>
              <a:buClr>
                <a:schemeClr val="dk1"/>
              </a:buClr>
              <a:buSzPct val="100000"/>
              <a:buFont typeface="Arial"/>
              <a:buNone/>
            </a:pPr>
            <a:r>
              <a:rPr lang="en" sz="1100">
                <a:solidFill>
                  <a:schemeClr val="dk1"/>
                </a:solidFill>
                <a:latin typeface="Calibri"/>
                <a:ea typeface="Calibri"/>
                <a:cs typeface="Calibri"/>
                <a:sym typeface="Calibri"/>
              </a:rPr>
              <a:t>-First Name</a:t>
            </a:r>
          </a:p>
          <a:p>
            <a:pPr lvl="0" rtl="0">
              <a:lnSpc>
                <a:spcPct val="115000"/>
              </a:lnSpc>
              <a:spcBef>
                <a:spcPts val="0"/>
              </a:spcBef>
              <a:buClr>
                <a:schemeClr val="dk1"/>
              </a:buClr>
              <a:buSzPct val="100000"/>
              <a:buFont typeface="Arial"/>
              <a:buNone/>
            </a:pPr>
            <a:r>
              <a:rPr lang="en" sz="1100">
                <a:solidFill>
                  <a:schemeClr val="dk1"/>
                </a:solidFill>
                <a:latin typeface="Calibri"/>
                <a:ea typeface="Calibri"/>
                <a:cs typeface="Calibri"/>
                <a:sym typeface="Calibri"/>
              </a:rPr>
              <a:t>-Middle Initial</a:t>
            </a:r>
          </a:p>
          <a:p>
            <a:pPr lvl="0" rtl="0">
              <a:lnSpc>
                <a:spcPct val="115000"/>
              </a:lnSpc>
              <a:spcBef>
                <a:spcPts val="0"/>
              </a:spcBef>
              <a:buClr>
                <a:schemeClr val="dk1"/>
              </a:buClr>
              <a:buSzPct val="100000"/>
              <a:buFont typeface="Arial"/>
              <a:buNone/>
            </a:pPr>
            <a:r>
              <a:rPr lang="en" sz="1100">
                <a:solidFill>
                  <a:schemeClr val="dk1"/>
                </a:solidFill>
                <a:latin typeface="Calibri"/>
                <a:ea typeface="Calibri"/>
                <a:cs typeface="Calibri"/>
                <a:sym typeface="Calibri"/>
              </a:rPr>
              <a:t>-Last Name</a:t>
            </a:r>
          </a:p>
          <a:p>
            <a:pPr lvl="0" rtl="0">
              <a:lnSpc>
                <a:spcPct val="115000"/>
              </a:lnSpc>
              <a:spcBef>
                <a:spcPts val="0"/>
              </a:spcBef>
              <a:buClr>
                <a:schemeClr val="dk1"/>
              </a:buClr>
              <a:buSzPct val="100000"/>
              <a:buFont typeface="Arial"/>
              <a:buNone/>
            </a:pPr>
            <a:r>
              <a:rPr lang="en" sz="1100">
                <a:solidFill>
                  <a:schemeClr val="dk1"/>
                </a:solidFill>
                <a:latin typeface="Calibri"/>
                <a:ea typeface="Calibri"/>
                <a:cs typeface="Calibri"/>
                <a:sym typeface="Calibri"/>
              </a:rPr>
              <a:t>-Primary Affiliation</a:t>
            </a:r>
          </a:p>
          <a:p>
            <a:pPr lvl="0" rtl="0">
              <a:lnSpc>
                <a:spcPct val="115000"/>
              </a:lnSpc>
              <a:spcBef>
                <a:spcPts val="0"/>
              </a:spcBef>
              <a:buClr>
                <a:schemeClr val="dk1"/>
              </a:buClr>
              <a:buSzPct val="100000"/>
              <a:buFont typeface="Arial"/>
              <a:buNone/>
            </a:pPr>
            <a:r>
              <a:rPr lang="en" sz="1100">
                <a:solidFill>
                  <a:schemeClr val="dk1"/>
                </a:solidFill>
                <a:latin typeface="Calibri"/>
                <a:ea typeface="Calibri"/>
                <a:cs typeface="Calibri"/>
                <a:sym typeface="Calibri"/>
              </a:rPr>
              <a:t>	-Title</a:t>
            </a:r>
          </a:p>
          <a:p>
            <a:pPr lvl="0" rtl="0">
              <a:lnSpc>
                <a:spcPct val="115000"/>
              </a:lnSpc>
              <a:spcBef>
                <a:spcPts val="0"/>
              </a:spcBef>
              <a:buClr>
                <a:schemeClr val="dk1"/>
              </a:buClr>
              <a:buSzPct val="100000"/>
              <a:buFont typeface="Arial"/>
              <a:buNone/>
            </a:pPr>
            <a:r>
              <a:rPr lang="en" sz="1100">
                <a:solidFill>
                  <a:schemeClr val="dk1"/>
                </a:solidFill>
                <a:latin typeface="Calibri"/>
                <a:ea typeface="Calibri"/>
                <a:cs typeface="Calibri"/>
                <a:sym typeface="Calibri"/>
              </a:rPr>
              <a:t>	-Phone</a:t>
            </a:r>
          </a:p>
          <a:p>
            <a:pPr lvl="0" rtl="0">
              <a:lnSpc>
                <a:spcPct val="115000"/>
              </a:lnSpc>
              <a:spcBef>
                <a:spcPts val="0"/>
              </a:spcBef>
              <a:buClr>
                <a:schemeClr val="dk1"/>
              </a:buClr>
              <a:buSzPct val="100000"/>
              <a:buFont typeface="Arial"/>
              <a:buNone/>
            </a:pPr>
            <a:r>
              <a:rPr lang="en" sz="1100">
                <a:solidFill>
                  <a:schemeClr val="dk1"/>
                </a:solidFill>
                <a:latin typeface="Calibri"/>
                <a:ea typeface="Calibri"/>
                <a:cs typeface="Calibri"/>
                <a:sym typeface="Calibri"/>
              </a:rPr>
              <a:t>	-E-mail</a:t>
            </a:r>
          </a:p>
          <a:p>
            <a:pPr lvl="0" rtl="0">
              <a:lnSpc>
                <a:spcPct val="115000"/>
              </a:lnSpc>
              <a:spcBef>
                <a:spcPts val="0"/>
              </a:spcBef>
              <a:buClr>
                <a:schemeClr val="dk1"/>
              </a:buClr>
              <a:buSzPct val="100000"/>
              <a:buFont typeface="Arial"/>
              <a:buNone/>
            </a:pPr>
            <a:r>
              <a:rPr lang="en" sz="1100">
                <a:solidFill>
                  <a:schemeClr val="dk1"/>
                </a:solidFill>
                <a:latin typeface="Calibri"/>
                <a:ea typeface="Calibri"/>
                <a:cs typeface="Calibri"/>
                <a:sym typeface="Calibri"/>
              </a:rPr>
              <a:t>-Secondary Affiliation(s)</a:t>
            </a:r>
          </a:p>
          <a:p>
            <a:pPr lvl="0" rtl="0">
              <a:lnSpc>
                <a:spcPct val="115000"/>
              </a:lnSpc>
              <a:spcBef>
                <a:spcPts val="0"/>
              </a:spcBef>
              <a:buClr>
                <a:schemeClr val="dk1"/>
              </a:buClr>
              <a:buSzPct val="100000"/>
              <a:buFont typeface="Arial"/>
              <a:buNone/>
            </a:pPr>
            <a:r>
              <a:rPr lang="en" sz="1100">
                <a:solidFill>
                  <a:schemeClr val="dk1"/>
                </a:solidFill>
                <a:latin typeface="Calibri"/>
                <a:ea typeface="Calibri"/>
                <a:cs typeface="Calibri"/>
                <a:sym typeface="Calibri"/>
              </a:rPr>
              <a:t>	-Title(s)</a:t>
            </a:r>
          </a:p>
          <a:p>
            <a:pPr lvl="0" rtl="0">
              <a:lnSpc>
                <a:spcPct val="115000"/>
              </a:lnSpc>
              <a:spcBef>
                <a:spcPts val="0"/>
              </a:spcBef>
              <a:buClr>
                <a:schemeClr val="dk1"/>
              </a:buClr>
              <a:buSzPct val="100000"/>
              <a:buFont typeface="Arial"/>
              <a:buNone/>
            </a:pPr>
            <a:r>
              <a:rPr lang="en" sz="1100">
                <a:solidFill>
                  <a:schemeClr val="dk1"/>
                </a:solidFill>
                <a:latin typeface="Calibri"/>
                <a:ea typeface="Calibri"/>
                <a:cs typeface="Calibri"/>
                <a:sym typeface="Calibri"/>
              </a:rPr>
              <a:t>	-Phone(s)</a:t>
            </a:r>
          </a:p>
          <a:p>
            <a:pPr lvl="0" rtl="0">
              <a:lnSpc>
                <a:spcPct val="115000"/>
              </a:lnSpc>
              <a:spcBef>
                <a:spcPts val="0"/>
              </a:spcBef>
              <a:buClr>
                <a:schemeClr val="dk1"/>
              </a:buClr>
              <a:buSzPct val="100000"/>
              <a:buFont typeface="Arial"/>
              <a:buNone/>
            </a:pPr>
            <a:r>
              <a:rPr lang="en" sz="1100">
                <a:solidFill>
                  <a:schemeClr val="dk1"/>
                </a:solidFill>
                <a:latin typeface="Calibri"/>
                <a:ea typeface="Calibri"/>
                <a:cs typeface="Calibri"/>
                <a:sym typeface="Calibri"/>
              </a:rPr>
              <a:t>	-E-mail(s)</a:t>
            </a:r>
          </a:p>
          <a:p>
            <a:pPr lvl="0" rtl="0">
              <a:lnSpc>
                <a:spcPct val="115000"/>
              </a:lnSpc>
              <a:spcBef>
                <a:spcPts val="0"/>
              </a:spcBef>
              <a:buClr>
                <a:schemeClr val="dk1"/>
              </a:buClr>
              <a:buSzPct val="100000"/>
              <a:buFont typeface="Arial"/>
              <a:buNone/>
            </a:pPr>
            <a:r>
              <a:rPr lang="en" sz="1100">
                <a:solidFill>
                  <a:schemeClr val="dk1"/>
                </a:solidFill>
                <a:latin typeface="Calibri"/>
                <a:ea typeface="Calibri"/>
                <a:cs typeface="Calibri"/>
                <a:sym typeface="Calibri"/>
              </a:rPr>
              <a:t>+Related Products</a:t>
            </a:r>
          </a:p>
          <a:p>
            <a:pPr lvl="0" rtl="0">
              <a:lnSpc>
                <a:spcPct val="115000"/>
              </a:lnSpc>
              <a:spcBef>
                <a:spcPts val="0"/>
              </a:spcBef>
              <a:buClr>
                <a:schemeClr val="dk1"/>
              </a:buClr>
              <a:buSzPct val="100000"/>
              <a:buFont typeface="Arial"/>
              <a:buNone/>
            </a:pPr>
            <a:r>
              <a:rPr lang="en" sz="1100">
                <a:solidFill>
                  <a:schemeClr val="dk1"/>
                </a:solidFill>
                <a:latin typeface="Calibri"/>
                <a:ea typeface="Calibri"/>
                <a:cs typeface="Calibri"/>
                <a:sym typeface="Calibri"/>
              </a:rPr>
              <a:t>+Related Grants</a:t>
            </a:r>
          </a:p>
        </p:txBody>
      </p:sp>
    </p:spTree>
  </p:cSld>
  <p:clrMapOvr>
    <a:masterClrMapping/>
  </p:clrMapOvr>
  <p:transition spd="slow">
    <p:cut/>
  </p:transition>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41" name="Shape 141"/>
        <p:cNvGrpSpPr/>
        <p:nvPr/>
      </p:nvGrpSpPr>
      <p:grpSpPr>
        <a:xfrm>
          <a:off x="0" y="0"/>
          <a:ext cx="0" cy="0"/>
          <a:chOff x="0" y="0"/>
          <a:chExt cx="0" cy="0"/>
        </a:xfrm>
      </p:grpSpPr>
      <p:pic>
        <p:nvPicPr>
          <p:cNvPr id="142" name="Shape 142"/>
          <p:cNvPicPr preferRelativeResize="0"/>
          <p:nvPr/>
        </p:nvPicPr>
        <p:blipFill>
          <a:blip r:embed="rId3">
            <a:alphaModFix/>
          </a:blip>
          <a:stretch>
            <a:fillRect/>
          </a:stretch>
        </p:blipFill>
        <p:spPr>
          <a:xfrm>
            <a:off x="661650" y="40325"/>
            <a:ext cx="4554300" cy="2118375"/>
          </a:xfrm>
          <a:prstGeom prst="rect">
            <a:avLst/>
          </a:prstGeom>
          <a:noFill/>
          <a:ln>
            <a:noFill/>
          </a:ln>
        </p:spPr>
      </p:pic>
      <p:pic>
        <p:nvPicPr>
          <p:cNvPr id="143" name="Shape 143"/>
          <p:cNvPicPr preferRelativeResize="0"/>
          <p:nvPr/>
        </p:nvPicPr>
        <p:blipFill>
          <a:blip r:embed="rId4">
            <a:alphaModFix/>
          </a:blip>
          <a:stretch>
            <a:fillRect/>
          </a:stretch>
        </p:blipFill>
        <p:spPr>
          <a:xfrm>
            <a:off x="3702050" y="1359475"/>
            <a:ext cx="4992899" cy="3727574"/>
          </a:xfrm>
          <a:prstGeom prst="rect">
            <a:avLst/>
          </a:prstGeom>
          <a:noFill/>
          <a:ln>
            <a:noFill/>
          </a:ln>
        </p:spPr>
      </p:pic>
      <p:pic>
        <p:nvPicPr>
          <p:cNvPr id="144" name="Shape 144"/>
          <p:cNvPicPr preferRelativeResize="0"/>
          <p:nvPr/>
        </p:nvPicPr>
        <p:blipFill>
          <a:blip r:embed="rId5">
            <a:alphaModFix/>
          </a:blip>
          <a:stretch>
            <a:fillRect/>
          </a:stretch>
        </p:blipFill>
        <p:spPr>
          <a:xfrm>
            <a:off x="2339400" y="2281500"/>
            <a:ext cx="1221349" cy="2805550"/>
          </a:xfrm>
          <a:prstGeom prst="rect">
            <a:avLst/>
          </a:prstGeom>
          <a:noFill/>
          <a:ln>
            <a:noFill/>
          </a:ln>
        </p:spPr>
      </p:pic>
      <p:sp>
        <p:nvSpPr>
          <p:cNvPr id="145" name="Shape 145"/>
          <p:cNvSpPr txBox="1"/>
          <p:nvPr>
            <p:ph type="title"/>
          </p:nvPr>
        </p:nvSpPr>
        <p:spPr>
          <a:xfrm>
            <a:off x="457200" y="205978"/>
            <a:ext cx="8229600" cy="857400"/>
          </a:xfrm>
          <a:prstGeom prst="rect">
            <a:avLst/>
          </a:prstGeom>
        </p:spPr>
        <p:txBody>
          <a:bodyPr anchorCtr="0" anchor="b" bIns="91425" lIns="91425" rIns="91425" tIns="91425">
            <a:noAutofit/>
          </a:bodyPr>
          <a:lstStyle/>
          <a:p>
            <a:pPr lvl="0" rtl="0" algn="r">
              <a:spcBef>
                <a:spcPts val="0"/>
              </a:spcBef>
              <a:buNone/>
            </a:pPr>
            <a:r>
              <a:rPr lang="en"/>
              <a:t>Database</a:t>
            </a:r>
          </a:p>
        </p:txBody>
      </p:sp>
      <p:pic>
        <p:nvPicPr>
          <p:cNvPr id="146" name="Shape 146"/>
          <p:cNvPicPr preferRelativeResize="0"/>
          <p:nvPr/>
        </p:nvPicPr>
        <p:blipFill>
          <a:blip r:embed="rId6">
            <a:alphaModFix/>
          </a:blip>
          <a:stretch>
            <a:fillRect/>
          </a:stretch>
        </p:blipFill>
        <p:spPr>
          <a:xfrm>
            <a:off x="661649" y="1535085"/>
            <a:ext cx="1221350" cy="3933265"/>
          </a:xfrm>
          <a:prstGeom prst="rect">
            <a:avLst/>
          </a:prstGeom>
          <a:noFill/>
          <a:ln>
            <a:noFill/>
          </a:ln>
        </p:spPr>
      </p:pic>
      <p:sp>
        <p:nvSpPr>
          <p:cNvPr id="147" name="Shape 147"/>
          <p:cNvSpPr/>
          <p:nvPr/>
        </p:nvSpPr>
        <p:spPr>
          <a:xfrm>
            <a:off x="2258925" y="1468625"/>
            <a:ext cx="1396200" cy="3675000"/>
          </a:xfrm>
          <a:prstGeom prst="rect">
            <a:avLst/>
          </a:prstGeom>
          <a:noFill/>
          <a:ln cap="flat" w="19050">
            <a:solidFill>
              <a:srgbClr val="D9D9D9"/>
            </a:solidFill>
            <a:prstDash val="solid"/>
            <a:round/>
            <a:headEnd len="med" w="med" type="none"/>
            <a:tailEnd len="med" w="med" type="none"/>
          </a:ln>
        </p:spPr>
        <p:txBody>
          <a:bodyPr anchorCtr="0" anchor="ctr" bIns="91425" lIns="91425" rIns="91425" tIns="91425">
            <a:noAutofit/>
          </a:bodyPr>
          <a:lstStyle/>
          <a:p>
            <a:pPr>
              <a:spcBef>
                <a:spcPts val="0"/>
              </a:spcBef>
              <a:buNone/>
            </a:pPr>
            <a:r>
              <a:t/>
            </a:r>
            <a:endParaRPr/>
          </a:p>
        </p:txBody>
      </p:sp>
    </p:spTree>
  </p:cSld>
  <p:clrMapOvr>
    <a:masterClrMapping/>
  </p:clrMapOvr>
  <p:transition spd="slow">
    <p:cut/>
  </p:transition>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9" name="Shape 29"/>
        <p:cNvGrpSpPr/>
        <p:nvPr/>
      </p:nvGrpSpPr>
      <p:grpSpPr>
        <a:xfrm>
          <a:off x="0" y="0"/>
          <a:ext cx="0" cy="0"/>
          <a:chOff x="0" y="0"/>
          <a:chExt cx="0" cy="0"/>
        </a:xfrm>
      </p:grpSpPr>
      <p:sp>
        <p:nvSpPr>
          <p:cNvPr id="30" name="Shape 30"/>
          <p:cNvSpPr txBox="1"/>
          <p:nvPr>
            <p:ph type="title"/>
          </p:nvPr>
        </p:nvSpPr>
        <p:spPr>
          <a:xfrm>
            <a:off x="457200" y="205978"/>
            <a:ext cx="8229600" cy="857400"/>
          </a:xfrm>
          <a:prstGeom prst="rect">
            <a:avLst/>
          </a:prstGeom>
        </p:spPr>
        <p:txBody>
          <a:bodyPr anchorCtr="0" anchor="b" bIns="91425" lIns="91425" rIns="91425" tIns="91425">
            <a:noAutofit/>
          </a:bodyPr>
          <a:lstStyle/>
          <a:p>
            <a:pPr>
              <a:spcBef>
                <a:spcPts val="0"/>
              </a:spcBef>
              <a:buNone/>
            </a:pPr>
            <a:r>
              <a:rPr lang="en"/>
              <a:t>*Agenda</a:t>
            </a:r>
          </a:p>
        </p:txBody>
      </p:sp>
      <p:sp>
        <p:nvSpPr>
          <p:cNvPr id="31" name="Shape 31"/>
          <p:cNvSpPr txBox="1"/>
          <p:nvPr>
            <p:ph idx="1" type="body"/>
          </p:nvPr>
        </p:nvSpPr>
        <p:spPr>
          <a:xfrm>
            <a:off x="457200" y="1200150"/>
            <a:ext cx="8229600" cy="3725699"/>
          </a:xfrm>
          <a:prstGeom prst="rect">
            <a:avLst/>
          </a:prstGeom>
        </p:spPr>
        <p:txBody>
          <a:bodyPr anchorCtr="0" anchor="t" bIns="91425" lIns="91425" rIns="91425" tIns="91425">
            <a:noAutofit/>
          </a:bodyPr>
          <a:lstStyle/>
          <a:p>
            <a:pPr indent="-381000" lvl="0" marL="457200" rtl="0">
              <a:spcBef>
                <a:spcPts val="0"/>
              </a:spcBef>
              <a:buClr>
                <a:schemeClr val="dk1"/>
              </a:buClr>
              <a:buSzPct val="100000"/>
              <a:buFont typeface="Arial"/>
              <a:buChar char="●"/>
            </a:pPr>
            <a:r>
              <a:rPr lang="en" sz="2400"/>
              <a:t>Project Background</a:t>
            </a:r>
          </a:p>
          <a:p>
            <a:pPr indent="-381000" lvl="0" marL="457200" rtl="0">
              <a:spcBef>
                <a:spcPts val="0"/>
              </a:spcBef>
              <a:buClr>
                <a:schemeClr val="dk1"/>
              </a:buClr>
              <a:buSzPct val="100000"/>
              <a:buFont typeface="Arial"/>
              <a:buChar char="●"/>
            </a:pPr>
            <a:r>
              <a:rPr lang="en" sz="2400"/>
              <a:t>Scope and Requirements</a:t>
            </a:r>
          </a:p>
          <a:p>
            <a:pPr indent="-381000" lvl="0" marL="457200" rtl="0">
              <a:spcBef>
                <a:spcPts val="0"/>
              </a:spcBef>
              <a:buClr>
                <a:schemeClr val="dk1"/>
              </a:buClr>
              <a:buSzPct val="100000"/>
              <a:buFont typeface="Arial"/>
              <a:buChar char="●"/>
            </a:pPr>
            <a:r>
              <a:rPr lang="en" sz="2400"/>
              <a:t>Process Methodology</a:t>
            </a:r>
          </a:p>
          <a:p>
            <a:pPr indent="-381000" lvl="0" marL="457200" rtl="0">
              <a:spcBef>
                <a:spcPts val="0"/>
              </a:spcBef>
              <a:buClr>
                <a:schemeClr val="dk1"/>
              </a:buClr>
              <a:buSzPct val="100000"/>
              <a:buFont typeface="Arial"/>
              <a:buChar char="●"/>
            </a:pPr>
            <a:r>
              <a:rPr lang="en" sz="2400"/>
              <a:t>Design</a:t>
            </a:r>
          </a:p>
          <a:p>
            <a:pPr indent="-381000" lvl="0" marL="457200" rtl="0">
              <a:spcBef>
                <a:spcPts val="0"/>
              </a:spcBef>
              <a:buClr>
                <a:schemeClr val="dk1"/>
              </a:buClr>
              <a:buSzPct val="100000"/>
              <a:buFont typeface="Arial"/>
              <a:buChar char="●"/>
            </a:pPr>
            <a:r>
              <a:rPr lang="en" sz="2400"/>
              <a:t>Testing and Risks</a:t>
            </a:r>
          </a:p>
          <a:p>
            <a:pPr indent="-381000" lvl="0" marL="457200" rtl="0">
              <a:spcBef>
                <a:spcPts val="0"/>
              </a:spcBef>
              <a:buClr>
                <a:schemeClr val="dk1"/>
              </a:buClr>
              <a:buSzPct val="100000"/>
              <a:buFont typeface="Arial"/>
              <a:buChar char="●"/>
            </a:pPr>
            <a:r>
              <a:rPr lang="en" sz="2400"/>
              <a:t>Future Plans</a:t>
            </a:r>
          </a:p>
          <a:p>
            <a:pPr indent="-381000" lvl="0" marL="457200" rtl="0">
              <a:spcBef>
                <a:spcPts val="0"/>
              </a:spcBef>
              <a:buClr>
                <a:schemeClr val="dk1"/>
              </a:buClr>
              <a:buSzPct val="100000"/>
              <a:buFont typeface="Arial"/>
              <a:buChar char="●"/>
            </a:pPr>
            <a:r>
              <a:rPr lang="en" sz="2400"/>
              <a:t>Reflection</a:t>
            </a:r>
          </a:p>
          <a:p>
            <a:pPr indent="-381000" lvl="0" marL="457200" rtl="0">
              <a:spcBef>
                <a:spcPts val="0"/>
              </a:spcBef>
              <a:buClr>
                <a:schemeClr val="dk1"/>
              </a:buClr>
              <a:buSzPct val="100000"/>
              <a:buFont typeface="Arial"/>
              <a:buChar char="●"/>
            </a:pPr>
            <a:r>
              <a:rPr lang="en" sz="2400"/>
              <a:t>Questions</a:t>
            </a:r>
          </a:p>
        </p:txBody>
      </p:sp>
    </p:spTree>
  </p:cSld>
  <p:clrMapOvr>
    <a:masterClrMapping/>
  </p:clrMapOvr>
  <p:transition spd="slow">
    <p:cut/>
  </p:transition>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51" name="Shape 151"/>
        <p:cNvGrpSpPr/>
        <p:nvPr/>
      </p:nvGrpSpPr>
      <p:grpSpPr>
        <a:xfrm>
          <a:off x="0" y="0"/>
          <a:ext cx="0" cy="0"/>
          <a:chOff x="0" y="0"/>
          <a:chExt cx="0" cy="0"/>
        </a:xfrm>
      </p:grpSpPr>
      <p:pic>
        <p:nvPicPr>
          <p:cNvPr id="152" name="Shape 152"/>
          <p:cNvPicPr preferRelativeResize="0"/>
          <p:nvPr/>
        </p:nvPicPr>
        <p:blipFill>
          <a:blip r:embed="rId3">
            <a:alphaModFix/>
          </a:blip>
          <a:stretch>
            <a:fillRect/>
          </a:stretch>
        </p:blipFill>
        <p:spPr>
          <a:xfrm>
            <a:off x="0" y="-145521"/>
            <a:ext cx="9144001" cy="5434544"/>
          </a:xfrm>
          <a:prstGeom prst="rect">
            <a:avLst/>
          </a:prstGeom>
          <a:noFill/>
          <a:ln>
            <a:noFill/>
          </a:ln>
        </p:spPr>
      </p:pic>
      <p:sp>
        <p:nvSpPr>
          <p:cNvPr id="153" name="Shape 153"/>
          <p:cNvSpPr txBox="1"/>
          <p:nvPr>
            <p:ph type="title"/>
          </p:nvPr>
        </p:nvSpPr>
        <p:spPr>
          <a:xfrm>
            <a:off x="457200" y="205978"/>
            <a:ext cx="8229600" cy="857400"/>
          </a:xfrm>
          <a:prstGeom prst="rect">
            <a:avLst/>
          </a:prstGeom>
        </p:spPr>
        <p:txBody>
          <a:bodyPr anchorCtr="0" anchor="b" bIns="91425" lIns="91425" rIns="91425" tIns="91425">
            <a:noAutofit/>
          </a:bodyPr>
          <a:lstStyle/>
          <a:p>
            <a:pPr>
              <a:spcBef>
                <a:spcPts val="0"/>
              </a:spcBef>
              <a:buNone/>
            </a:pPr>
            <a:r>
              <a:rPr lang="en"/>
              <a:t>UML</a:t>
            </a:r>
          </a:p>
        </p:txBody>
      </p:sp>
    </p:spTree>
  </p:cSld>
  <p:clrMapOvr>
    <a:masterClrMapping/>
  </p:clrMapOvr>
  <p:transition spd="slow">
    <p:cut/>
  </p:transition>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rgbClr val="FFFFFF"/>
        </a:solidFill>
      </p:bgPr>
    </p:bg>
    <p:spTree>
      <p:nvGrpSpPr>
        <p:cNvPr id="157" name="Shape 157"/>
        <p:cNvGrpSpPr/>
        <p:nvPr/>
      </p:nvGrpSpPr>
      <p:grpSpPr>
        <a:xfrm>
          <a:off x="0" y="0"/>
          <a:ext cx="0" cy="0"/>
          <a:chOff x="0" y="0"/>
          <a:chExt cx="0" cy="0"/>
        </a:xfrm>
      </p:grpSpPr>
      <p:pic>
        <p:nvPicPr>
          <p:cNvPr id="158" name="Shape 158"/>
          <p:cNvPicPr preferRelativeResize="0"/>
          <p:nvPr/>
        </p:nvPicPr>
        <p:blipFill>
          <a:blip r:embed="rId3">
            <a:alphaModFix/>
          </a:blip>
          <a:stretch>
            <a:fillRect/>
          </a:stretch>
        </p:blipFill>
        <p:spPr>
          <a:xfrm>
            <a:off x="785799" y="-167499"/>
            <a:ext cx="7572398" cy="5547700"/>
          </a:xfrm>
          <a:prstGeom prst="rect">
            <a:avLst/>
          </a:prstGeom>
          <a:noFill/>
          <a:ln>
            <a:noFill/>
          </a:ln>
        </p:spPr>
      </p:pic>
      <p:sp>
        <p:nvSpPr>
          <p:cNvPr id="159" name="Shape 159"/>
          <p:cNvSpPr txBox="1"/>
          <p:nvPr>
            <p:ph type="title"/>
          </p:nvPr>
        </p:nvSpPr>
        <p:spPr>
          <a:xfrm>
            <a:off x="457200" y="205974"/>
            <a:ext cx="8229600" cy="899099"/>
          </a:xfrm>
          <a:prstGeom prst="rect">
            <a:avLst/>
          </a:prstGeom>
        </p:spPr>
        <p:txBody>
          <a:bodyPr anchorCtr="0" anchor="b" bIns="91425" lIns="91425" rIns="91425" tIns="91425">
            <a:noAutofit/>
          </a:bodyPr>
          <a:lstStyle/>
          <a:p>
            <a:pPr>
              <a:spcBef>
                <a:spcPts val="0"/>
              </a:spcBef>
              <a:buNone/>
            </a:pPr>
            <a:r>
              <a:rPr lang="en"/>
              <a:t>Crawler</a:t>
            </a:r>
          </a:p>
        </p:txBody>
      </p:sp>
    </p:spTree>
  </p:cSld>
  <p:clrMapOvr>
    <a:masterClrMapping/>
  </p:clrMapOvr>
  <p:transition spd="slow">
    <p:cut/>
  </p:transition>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63" name="Shape 163"/>
        <p:cNvGrpSpPr/>
        <p:nvPr/>
      </p:nvGrpSpPr>
      <p:grpSpPr>
        <a:xfrm>
          <a:off x="0" y="0"/>
          <a:ext cx="0" cy="0"/>
          <a:chOff x="0" y="0"/>
          <a:chExt cx="0" cy="0"/>
        </a:xfrm>
      </p:grpSpPr>
      <p:sp>
        <p:nvSpPr>
          <p:cNvPr id="164" name="Shape 164"/>
          <p:cNvSpPr txBox="1"/>
          <p:nvPr>
            <p:ph type="title"/>
          </p:nvPr>
        </p:nvSpPr>
        <p:spPr>
          <a:xfrm>
            <a:off x="66850" y="-130196"/>
            <a:ext cx="8229600" cy="857400"/>
          </a:xfrm>
          <a:prstGeom prst="rect">
            <a:avLst/>
          </a:prstGeom>
        </p:spPr>
        <p:txBody>
          <a:bodyPr anchorCtr="0" anchor="b" bIns="91425" lIns="91425" rIns="91425" tIns="91425">
            <a:noAutofit/>
          </a:bodyPr>
          <a:lstStyle/>
          <a:p>
            <a:pPr>
              <a:spcBef>
                <a:spcPts val="0"/>
              </a:spcBef>
              <a:buNone/>
            </a:pPr>
            <a:r>
              <a:rPr lang="en"/>
              <a:t>UI Design</a:t>
            </a:r>
          </a:p>
        </p:txBody>
      </p:sp>
      <p:pic>
        <p:nvPicPr>
          <p:cNvPr id="165" name="Shape 165"/>
          <p:cNvPicPr preferRelativeResize="0"/>
          <p:nvPr/>
        </p:nvPicPr>
        <p:blipFill>
          <a:blip r:embed="rId3">
            <a:alphaModFix/>
          </a:blip>
          <a:stretch>
            <a:fillRect/>
          </a:stretch>
        </p:blipFill>
        <p:spPr>
          <a:xfrm>
            <a:off x="2206375" y="773125"/>
            <a:ext cx="6777300" cy="4224949"/>
          </a:xfrm>
          <a:prstGeom prst="rect">
            <a:avLst/>
          </a:prstGeom>
          <a:noFill/>
          <a:ln>
            <a:noFill/>
          </a:ln>
        </p:spPr>
      </p:pic>
    </p:spTree>
  </p:cSld>
  <p:clrMapOvr>
    <a:masterClrMapping/>
  </p:clrMapOvr>
  <p:transition spd="slow">
    <p:cut/>
  </p:transition>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69" name="Shape 169"/>
        <p:cNvGrpSpPr/>
        <p:nvPr/>
      </p:nvGrpSpPr>
      <p:grpSpPr>
        <a:xfrm>
          <a:off x="0" y="0"/>
          <a:ext cx="0" cy="0"/>
          <a:chOff x="0" y="0"/>
          <a:chExt cx="0" cy="0"/>
        </a:xfrm>
      </p:grpSpPr>
      <p:sp>
        <p:nvSpPr>
          <p:cNvPr id="170" name="Shape 170"/>
          <p:cNvSpPr txBox="1"/>
          <p:nvPr>
            <p:ph type="title"/>
          </p:nvPr>
        </p:nvSpPr>
        <p:spPr>
          <a:xfrm>
            <a:off x="457200" y="2143053"/>
            <a:ext cx="8229600" cy="857400"/>
          </a:xfrm>
          <a:prstGeom prst="rect">
            <a:avLst/>
          </a:prstGeom>
        </p:spPr>
        <p:txBody>
          <a:bodyPr anchorCtr="0" anchor="b" bIns="91425" lIns="91425" rIns="91425" tIns="91425">
            <a:noAutofit/>
          </a:bodyPr>
          <a:lstStyle/>
          <a:p>
            <a:pPr algn="ctr">
              <a:spcBef>
                <a:spcPts val="0"/>
              </a:spcBef>
              <a:buNone/>
            </a:pPr>
            <a:r>
              <a:rPr lang="en"/>
              <a:t>Testing &amp; Risks</a:t>
            </a:r>
          </a:p>
        </p:txBody>
      </p:sp>
    </p:spTree>
  </p:cSld>
  <p:clrMapOvr>
    <a:masterClrMapping/>
  </p:clrMapOvr>
  <p:transition spd="slow">
    <p:cut/>
  </p:transition>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74" name="Shape 174"/>
        <p:cNvGrpSpPr/>
        <p:nvPr/>
      </p:nvGrpSpPr>
      <p:grpSpPr>
        <a:xfrm>
          <a:off x="0" y="0"/>
          <a:ext cx="0" cy="0"/>
          <a:chOff x="0" y="0"/>
          <a:chExt cx="0" cy="0"/>
        </a:xfrm>
      </p:grpSpPr>
      <p:sp>
        <p:nvSpPr>
          <p:cNvPr id="175" name="Shape 175"/>
          <p:cNvSpPr txBox="1"/>
          <p:nvPr>
            <p:ph type="title"/>
          </p:nvPr>
        </p:nvSpPr>
        <p:spPr>
          <a:xfrm>
            <a:off x="457200" y="205978"/>
            <a:ext cx="8229600" cy="857400"/>
          </a:xfrm>
          <a:prstGeom prst="rect">
            <a:avLst/>
          </a:prstGeom>
        </p:spPr>
        <p:txBody>
          <a:bodyPr anchorCtr="0" anchor="b" bIns="91425" lIns="91425" rIns="91425" tIns="91425">
            <a:noAutofit/>
          </a:bodyPr>
          <a:lstStyle/>
          <a:p>
            <a:pPr>
              <a:spcBef>
                <a:spcPts val="0"/>
              </a:spcBef>
              <a:buNone/>
            </a:pPr>
            <a:r>
              <a:rPr lang="en"/>
              <a:t>Risks</a:t>
            </a:r>
          </a:p>
        </p:txBody>
      </p:sp>
      <p:pic>
        <p:nvPicPr>
          <p:cNvPr id="176" name="Shape 176"/>
          <p:cNvPicPr preferRelativeResize="0"/>
          <p:nvPr/>
        </p:nvPicPr>
        <p:blipFill>
          <a:blip r:embed="rId3">
            <a:alphaModFix/>
          </a:blip>
          <a:stretch>
            <a:fillRect/>
          </a:stretch>
        </p:blipFill>
        <p:spPr>
          <a:xfrm>
            <a:off x="457201" y="1718450"/>
            <a:ext cx="8090699" cy="1353624"/>
          </a:xfrm>
          <a:prstGeom prst="rect">
            <a:avLst/>
          </a:prstGeom>
          <a:noFill/>
          <a:ln>
            <a:noFill/>
          </a:ln>
        </p:spPr>
      </p:pic>
    </p:spTree>
  </p:cSld>
  <p:clrMapOvr>
    <a:masterClrMapping/>
  </p:clrMapOvr>
  <p:transition spd="slow">
    <p:cut/>
  </p:transition>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80" name="Shape 180"/>
        <p:cNvGrpSpPr/>
        <p:nvPr/>
      </p:nvGrpSpPr>
      <p:grpSpPr>
        <a:xfrm>
          <a:off x="0" y="0"/>
          <a:ext cx="0" cy="0"/>
          <a:chOff x="0" y="0"/>
          <a:chExt cx="0" cy="0"/>
        </a:xfrm>
      </p:grpSpPr>
      <p:sp>
        <p:nvSpPr>
          <p:cNvPr id="181" name="Shape 181"/>
          <p:cNvSpPr txBox="1"/>
          <p:nvPr>
            <p:ph type="title"/>
          </p:nvPr>
        </p:nvSpPr>
        <p:spPr>
          <a:xfrm>
            <a:off x="457200" y="205978"/>
            <a:ext cx="8229600" cy="857400"/>
          </a:xfrm>
          <a:prstGeom prst="rect">
            <a:avLst/>
          </a:prstGeom>
        </p:spPr>
        <p:txBody>
          <a:bodyPr anchorCtr="0" anchor="b" bIns="91425" lIns="91425" rIns="91425" tIns="91425">
            <a:noAutofit/>
          </a:bodyPr>
          <a:lstStyle/>
          <a:p>
            <a:pPr>
              <a:spcBef>
                <a:spcPts val="0"/>
              </a:spcBef>
              <a:buNone/>
            </a:pPr>
            <a:r>
              <a:rPr lang="en"/>
              <a:t>Testing</a:t>
            </a:r>
          </a:p>
        </p:txBody>
      </p:sp>
      <p:sp>
        <p:nvSpPr>
          <p:cNvPr id="182" name="Shape 182"/>
          <p:cNvSpPr txBox="1"/>
          <p:nvPr/>
        </p:nvSpPr>
        <p:spPr>
          <a:xfrm>
            <a:off x="563675" y="1238075"/>
            <a:ext cx="8173200" cy="3281399"/>
          </a:xfrm>
          <a:prstGeom prst="rect">
            <a:avLst/>
          </a:prstGeom>
          <a:noFill/>
          <a:ln>
            <a:noFill/>
          </a:ln>
        </p:spPr>
        <p:txBody>
          <a:bodyPr anchorCtr="0" anchor="t" bIns="91425" lIns="91425" rIns="91425" tIns="91425">
            <a:noAutofit/>
          </a:bodyPr>
          <a:lstStyle/>
          <a:p>
            <a:pPr indent="-381000" lvl="0" marL="457200" rtl="0">
              <a:spcBef>
                <a:spcPts val="0"/>
              </a:spcBef>
              <a:buClr>
                <a:srgbClr val="000000"/>
              </a:buClr>
              <a:buSzPct val="100000"/>
              <a:buFont typeface="Arial"/>
              <a:buChar char="●"/>
            </a:pPr>
            <a:r>
              <a:rPr lang="en" sz="2400"/>
              <a:t>User acceptance testing</a:t>
            </a:r>
          </a:p>
          <a:p>
            <a:pPr indent="-381000" lvl="1" marL="914400" rtl="0">
              <a:spcBef>
                <a:spcPts val="0"/>
              </a:spcBef>
              <a:buClr>
                <a:srgbClr val="000000"/>
              </a:buClr>
              <a:buSzPct val="100000"/>
              <a:buFont typeface="Arial"/>
              <a:buChar char="○"/>
            </a:pPr>
            <a:r>
              <a:rPr lang="en" sz="2400"/>
              <a:t>UI</a:t>
            </a:r>
          </a:p>
          <a:p>
            <a:pPr indent="-381000" lvl="1" marL="914400" rtl="0">
              <a:spcBef>
                <a:spcPts val="0"/>
              </a:spcBef>
              <a:buClr>
                <a:srgbClr val="000000"/>
              </a:buClr>
              <a:buSzPct val="100000"/>
              <a:buFont typeface="Arial"/>
              <a:buChar char="○"/>
            </a:pPr>
            <a:r>
              <a:rPr lang="en" sz="2400"/>
              <a:t>Main program features</a:t>
            </a:r>
          </a:p>
        </p:txBody>
      </p:sp>
    </p:spTree>
  </p:cSld>
  <p:clrMapOvr>
    <a:masterClrMapping/>
  </p:clrMapOvr>
  <p:transition spd="slow">
    <p:cut/>
  </p:transition>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86" name="Shape 186"/>
        <p:cNvGrpSpPr/>
        <p:nvPr/>
      </p:nvGrpSpPr>
      <p:grpSpPr>
        <a:xfrm>
          <a:off x="0" y="0"/>
          <a:ext cx="0" cy="0"/>
          <a:chOff x="0" y="0"/>
          <a:chExt cx="0" cy="0"/>
        </a:xfrm>
      </p:grpSpPr>
      <p:sp>
        <p:nvSpPr>
          <p:cNvPr id="187" name="Shape 187"/>
          <p:cNvSpPr txBox="1"/>
          <p:nvPr>
            <p:ph type="title"/>
          </p:nvPr>
        </p:nvSpPr>
        <p:spPr>
          <a:xfrm>
            <a:off x="497475" y="205978"/>
            <a:ext cx="8229600" cy="857400"/>
          </a:xfrm>
          <a:prstGeom prst="rect">
            <a:avLst/>
          </a:prstGeom>
        </p:spPr>
        <p:txBody>
          <a:bodyPr anchorCtr="0" anchor="b" bIns="91425" lIns="91425" rIns="91425" tIns="91425">
            <a:noAutofit/>
          </a:bodyPr>
          <a:lstStyle/>
          <a:p>
            <a:pPr>
              <a:spcBef>
                <a:spcPts val="0"/>
              </a:spcBef>
              <a:buNone/>
            </a:pPr>
            <a:r>
              <a:rPr lang="en"/>
              <a:t>Current Status</a:t>
            </a:r>
          </a:p>
        </p:txBody>
      </p:sp>
      <p:sp>
        <p:nvSpPr>
          <p:cNvPr id="188" name="Shape 188"/>
          <p:cNvSpPr txBox="1"/>
          <p:nvPr>
            <p:ph idx="1" type="body"/>
          </p:nvPr>
        </p:nvSpPr>
        <p:spPr>
          <a:xfrm>
            <a:off x="457200" y="1200150"/>
            <a:ext cx="8229600" cy="3725699"/>
          </a:xfrm>
          <a:prstGeom prst="rect">
            <a:avLst/>
          </a:prstGeom>
        </p:spPr>
        <p:txBody>
          <a:bodyPr anchorCtr="0" anchor="t" bIns="91425" lIns="91425" rIns="91425" tIns="91425">
            <a:noAutofit/>
          </a:bodyPr>
          <a:lstStyle/>
          <a:p>
            <a:pPr indent="-419100" lvl="0" marL="457200" rtl="0">
              <a:spcBef>
                <a:spcPts val="0"/>
              </a:spcBef>
              <a:buClr>
                <a:schemeClr val="dk1"/>
              </a:buClr>
              <a:buSzPct val="100000"/>
              <a:buFont typeface="Arial"/>
              <a:buChar char="●"/>
            </a:pPr>
            <a:r>
              <a:rPr b="1" lang="en"/>
              <a:t>R1</a:t>
            </a:r>
            <a:r>
              <a:rPr lang="en"/>
              <a:t> has been delivered to the sponsor.</a:t>
            </a:r>
          </a:p>
          <a:p>
            <a:pPr indent="-419100" lvl="0" marL="457200" rtl="0">
              <a:spcBef>
                <a:spcPts val="0"/>
              </a:spcBef>
              <a:buClr>
                <a:schemeClr val="dk1"/>
              </a:buClr>
              <a:buSzPct val="100000"/>
              <a:buFont typeface="Arial"/>
              <a:buChar char="●"/>
            </a:pPr>
            <a:r>
              <a:rPr b="1" lang="en"/>
              <a:t>R2</a:t>
            </a:r>
            <a:r>
              <a:rPr lang="en"/>
              <a:t> has been completed and the results have been used to adjust the risk assessment.</a:t>
            </a:r>
          </a:p>
          <a:p>
            <a:pPr indent="-419100" lvl="0" marL="457200" rtl="0">
              <a:spcBef>
                <a:spcPts val="0"/>
              </a:spcBef>
              <a:buClr>
                <a:schemeClr val="dk1"/>
              </a:buClr>
              <a:buSzPct val="100000"/>
              <a:buFont typeface="Arial"/>
              <a:buChar char="●"/>
            </a:pPr>
            <a:r>
              <a:rPr b="1" lang="en"/>
              <a:t>R3</a:t>
            </a:r>
            <a:r>
              <a:rPr lang="en"/>
              <a:t> is currently in-progress.</a:t>
            </a:r>
          </a:p>
        </p:txBody>
      </p:sp>
    </p:spTree>
  </p:cSld>
  <p:clrMapOvr>
    <a:masterClrMapping/>
  </p:clrMapOvr>
  <p:transition spd="slow">
    <p:cut/>
  </p:transition>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92" name="Shape 192"/>
        <p:cNvGrpSpPr/>
        <p:nvPr/>
      </p:nvGrpSpPr>
      <p:grpSpPr>
        <a:xfrm>
          <a:off x="0" y="0"/>
          <a:ext cx="0" cy="0"/>
          <a:chOff x="0" y="0"/>
          <a:chExt cx="0" cy="0"/>
        </a:xfrm>
      </p:grpSpPr>
      <p:sp>
        <p:nvSpPr>
          <p:cNvPr id="193" name="Shape 193"/>
          <p:cNvSpPr txBox="1"/>
          <p:nvPr>
            <p:ph type="title"/>
          </p:nvPr>
        </p:nvSpPr>
        <p:spPr>
          <a:xfrm>
            <a:off x="457200" y="205978"/>
            <a:ext cx="8229600" cy="857400"/>
          </a:xfrm>
          <a:prstGeom prst="rect">
            <a:avLst/>
          </a:prstGeom>
        </p:spPr>
        <p:txBody>
          <a:bodyPr anchorCtr="0" anchor="b" bIns="91425" lIns="91425" rIns="91425" tIns="91425">
            <a:noAutofit/>
          </a:bodyPr>
          <a:lstStyle/>
          <a:p>
            <a:pPr>
              <a:spcBef>
                <a:spcPts val="0"/>
              </a:spcBef>
              <a:buNone/>
            </a:pPr>
            <a:r>
              <a:rPr lang="en"/>
              <a:t>Future Plans</a:t>
            </a:r>
          </a:p>
        </p:txBody>
      </p:sp>
      <p:sp>
        <p:nvSpPr>
          <p:cNvPr id="194" name="Shape 194"/>
          <p:cNvSpPr txBox="1"/>
          <p:nvPr>
            <p:ph idx="1" type="body"/>
          </p:nvPr>
        </p:nvSpPr>
        <p:spPr>
          <a:xfrm>
            <a:off x="457200" y="1200150"/>
            <a:ext cx="8229600" cy="3725699"/>
          </a:xfrm>
          <a:prstGeom prst="rect">
            <a:avLst/>
          </a:prstGeom>
        </p:spPr>
        <p:txBody>
          <a:bodyPr anchorCtr="0" anchor="t" bIns="91425" lIns="91425" rIns="91425" tIns="91425">
            <a:noAutofit/>
          </a:bodyPr>
          <a:lstStyle/>
          <a:p>
            <a:pPr indent="-419100" lvl="0" marL="457200" rtl="0">
              <a:spcBef>
                <a:spcPts val="0"/>
              </a:spcBef>
              <a:buClr>
                <a:schemeClr val="dk1"/>
              </a:buClr>
              <a:buSzPct val="100000"/>
              <a:buFont typeface="Arial"/>
              <a:buChar char="●"/>
            </a:pPr>
            <a:r>
              <a:rPr lang="en"/>
              <a:t>Finish web client development.</a:t>
            </a:r>
          </a:p>
          <a:p>
            <a:pPr indent="-419100" lvl="0" marL="457200" rtl="0">
              <a:spcBef>
                <a:spcPts val="0"/>
              </a:spcBef>
              <a:buClr>
                <a:schemeClr val="dk1"/>
              </a:buClr>
              <a:buSzPct val="100000"/>
              <a:buFont typeface="Arial"/>
              <a:buChar char="●"/>
            </a:pPr>
            <a:r>
              <a:rPr lang="en"/>
              <a:t>Design and build web crawler</a:t>
            </a:r>
          </a:p>
          <a:p>
            <a:pPr indent="-381000" lvl="1" marL="914400">
              <a:spcBef>
                <a:spcPts val="0"/>
              </a:spcBef>
              <a:buClr>
                <a:schemeClr val="dk1"/>
              </a:buClr>
              <a:buSzPct val="80000"/>
              <a:buFont typeface="Courier New"/>
              <a:buChar char="o"/>
            </a:pPr>
            <a:r>
              <a:rPr lang="en"/>
              <a:t>Finds citations and grants</a:t>
            </a:r>
          </a:p>
        </p:txBody>
      </p:sp>
    </p:spTree>
  </p:cSld>
  <p:clrMapOvr>
    <a:masterClrMapping/>
  </p:clrMapOvr>
  <p:transition spd="slow">
    <p:cut/>
  </p:transition>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98" name="Shape 198"/>
        <p:cNvGrpSpPr/>
        <p:nvPr/>
      </p:nvGrpSpPr>
      <p:grpSpPr>
        <a:xfrm>
          <a:off x="0" y="0"/>
          <a:ext cx="0" cy="0"/>
          <a:chOff x="0" y="0"/>
          <a:chExt cx="0" cy="0"/>
        </a:xfrm>
      </p:grpSpPr>
      <p:sp>
        <p:nvSpPr>
          <p:cNvPr id="199" name="Shape 199"/>
          <p:cNvSpPr txBox="1"/>
          <p:nvPr>
            <p:ph type="title"/>
          </p:nvPr>
        </p:nvSpPr>
        <p:spPr>
          <a:xfrm>
            <a:off x="457200" y="205978"/>
            <a:ext cx="8229600" cy="857400"/>
          </a:xfrm>
          <a:prstGeom prst="rect">
            <a:avLst/>
          </a:prstGeom>
        </p:spPr>
        <p:txBody>
          <a:bodyPr anchorCtr="0" anchor="b" bIns="91425" lIns="91425" rIns="91425" tIns="91425">
            <a:noAutofit/>
          </a:bodyPr>
          <a:lstStyle/>
          <a:p>
            <a:pPr>
              <a:spcBef>
                <a:spcPts val="0"/>
              </a:spcBef>
              <a:buNone/>
            </a:pPr>
            <a:r>
              <a:rPr lang="en" sz="3000"/>
              <a:t>What Went Well?</a:t>
            </a:r>
          </a:p>
        </p:txBody>
      </p:sp>
      <p:sp>
        <p:nvSpPr>
          <p:cNvPr id="200" name="Shape 200"/>
          <p:cNvSpPr txBox="1"/>
          <p:nvPr>
            <p:ph idx="1" type="body"/>
          </p:nvPr>
        </p:nvSpPr>
        <p:spPr>
          <a:xfrm>
            <a:off x="457200" y="1200150"/>
            <a:ext cx="8229600" cy="3725699"/>
          </a:xfrm>
          <a:prstGeom prst="rect">
            <a:avLst/>
          </a:prstGeom>
        </p:spPr>
        <p:txBody>
          <a:bodyPr anchorCtr="0" anchor="t" bIns="91425" lIns="91425" rIns="91425" tIns="91425">
            <a:noAutofit/>
          </a:bodyPr>
          <a:lstStyle/>
          <a:p>
            <a:pPr indent="-381000" lvl="0" marL="457200" rtl="0">
              <a:spcBef>
                <a:spcPts val="0"/>
              </a:spcBef>
              <a:buClr>
                <a:schemeClr val="dk1"/>
              </a:buClr>
              <a:buSzPct val="100000"/>
              <a:buFont typeface="Arial"/>
              <a:buChar char="●"/>
            </a:pPr>
            <a:r>
              <a:rPr lang="en" sz="2400"/>
              <a:t>Good team communication</a:t>
            </a:r>
          </a:p>
          <a:p>
            <a:pPr indent="-381000" lvl="0" marL="457200" rtl="0">
              <a:spcBef>
                <a:spcPts val="0"/>
              </a:spcBef>
              <a:buClr>
                <a:schemeClr val="dk1"/>
              </a:buClr>
              <a:buSzPct val="100000"/>
              <a:buFont typeface="Arial"/>
              <a:buChar char="●"/>
            </a:pPr>
            <a:r>
              <a:rPr lang="en" sz="2400"/>
              <a:t>Good rapport with sponsor</a:t>
            </a:r>
          </a:p>
          <a:p>
            <a:pPr indent="-381000" lvl="0" marL="457200">
              <a:spcBef>
                <a:spcPts val="0"/>
              </a:spcBef>
              <a:buClr>
                <a:schemeClr val="dk1"/>
              </a:buClr>
              <a:buSzPct val="100000"/>
              <a:buFont typeface="Arial"/>
              <a:buChar char="●"/>
            </a:pPr>
            <a:r>
              <a:rPr lang="en" sz="2400"/>
              <a:t>Completed most of the client requirements in two cycles</a:t>
            </a:r>
          </a:p>
        </p:txBody>
      </p:sp>
    </p:spTree>
  </p:cSld>
  <p:clrMapOvr>
    <a:masterClrMapping/>
  </p:clrMapOvr>
  <p:transition spd="slow">
    <p:cut/>
  </p:transition>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04" name="Shape 204"/>
        <p:cNvGrpSpPr/>
        <p:nvPr/>
      </p:nvGrpSpPr>
      <p:grpSpPr>
        <a:xfrm>
          <a:off x="0" y="0"/>
          <a:ext cx="0" cy="0"/>
          <a:chOff x="0" y="0"/>
          <a:chExt cx="0" cy="0"/>
        </a:xfrm>
      </p:grpSpPr>
      <p:sp>
        <p:nvSpPr>
          <p:cNvPr id="205" name="Shape 205"/>
          <p:cNvSpPr txBox="1"/>
          <p:nvPr>
            <p:ph type="title"/>
          </p:nvPr>
        </p:nvSpPr>
        <p:spPr>
          <a:xfrm>
            <a:off x="457200" y="205978"/>
            <a:ext cx="8229600" cy="857400"/>
          </a:xfrm>
          <a:prstGeom prst="rect">
            <a:avLst/>
          </a:prstGeom>
        </p:spPr>
        <p:txBody>
          <a:bodyPr anchorCtr="0" anchor="b" bIns="91425" lIns="91425" rIns="91425" tIns="91425">
            <a:noAutofit/>
          </a:bodyPr>
          <a:lstStyle/>
          <a:p>
            <a:pPr lvl="0" rtl="0">
              <a:spcBef>
                <a:spcPts val="0"/>
              </a:spcBef>
              <a:buNone/>
            </a:pPr>
            <a:r>
              <a:rPr lang="en" sz="3000"/>
              <a:t>What Went Poorly?</a:t>
            </a:r>
          </a:p>
        </p:txBody>
      </p:sp>
      <p:sp>
        <p:nvSpPr>
          <p:cNvPr id="206" name="Shape 206"/>
          <p:cNvSpPr txBox="1"/>
          <p:nvPr>
            <p:ph idx="1" type="body"/>
          </p:nvPr>
        </p:nvSpPr>
        <p:spPr>
          <a:xfrm>
            <a:off x="457200" y="1200150"/>
            <a:ext cx="8229600" cy="3725699"/>
          </a:xfrm>
          <a:prstGeom prst="rect">
            <a:avLst/>
          </a:prstGeom>
        </p:spPr>
        <p:txBody>
          <a:bodyPr anchorCtr="0" anchor="t" bIns="91425" lIns="91425" rIns="91425" tIns="91425">
            <a:noAutofit/>
          </a:bodyPr>
          <a:lstStyle/>
          <a:p>
            <a:pPr indent="-381000" lvl="0" marL="457200" rtl="0">
              <a:spcBef>
                <a:spcPts val="0"/>
              </a:spcBef>
              <a:buClr>
                <a:schemeClr val="dk1"/>
              </a:buClr>
              <a:buSzPct val="100000"/>
              <a:buFont typeface="Arial"/>
              <a:buChar char="●"/>
            </a:pPr>
            <a:r>
              <a:rPr lang="en" sz="2400"/>
              <a:t>Minor schedule slide</a:t>
            </a:r>
          </a:p>
          <a:p>
            <a:pPr indent="-381000" lvl="1" marL="914400" rtl="0">
              <a:spcBef>
                <a:spcPts val="0"/>
              </a:spcBef>
              <a:buClr>
                <a:schemeClr val="dk1"/>
              </a:buClr>
              <a:buSzPct val="80000"/>
              <a:buFont typeface="Courier New"/>
              <a:buChar char="o"/>
            </a:pPr>
            <a:r>
              <a:rPr lang="en"/>
              <a:t>Artificial deadlines</a:t>
            </a:r>
          </a:p>
          <a:p>
            <a:pPr indent="-381000" lvl="0" marL="457200" rtl="0">
              <a:spcBef>
                <a:spcPts val="0"/>
              </a:spcBef>
              <a:buClr>
                <a:schemeClr val="dk1"/>
              </a:buClr>
              <a:buSzPct val="100000"/>
              <a:buFont typeface="Arial"/>
              <a:buChar char="●"/>
            </a:pPr>
            <a:r>
              <a:rPr lang="en" sz="2400"/>
              <a:t>Some environment setup problems</a:t>
            </a:r>
          </a:p>
          <a:p>
            <a:pPr indent="-381000" lvl="1" marL="914400" rtl="0">
              <a:spcBef>
                <a:spcPts val="0"/>
              </a:spcBef>
              <a:buClr>
                <a:schemeClr val="dk1"/>
              </a:buClr>
              <a:buSzPct val="80000"/>
              <a:buFont typeface="Courier New"/>
              <a:buChar char="o"/>
            </a:pPr>
            <a:r>
              <a:rPr lang="en"/>
              <a:t>Delay with VM setup</a:t>
            </a:r>
          </a:p>
          <a:p>
            <a:pPr indent="-381000" lvl="1" marL="914400" rtl="0">
              <a:spcBef>
                <a:spcPts val="0"/>
              </a:spcBef>
              <a:buClr>
                <a:schemeClr val="dk1"/>
              </a:buClr>
              <a:buSzPct val="80000"/>
              <a:buFont typeface="Courier New"/>
              <a:buChar char="o"/>
            </a:pPr>
            <a:r>
              <a:rPr lang="en"/>
              <a:t>MS SQL issues</a:t>
            </a:r>
          </a:p>
          <a:p>
            <a:pPr indent="-419100" lvl="0" marL="457200" rtl="0">
              <a:spcBef>
                <a:spcPts val="0"/>
              </a:spcBef>
              <a:buClr>
                <a:schemeClr val="dk1"/>
              </a:buClr>
              <a:buSzPct val="125000"/>
              <a:buFont typeface="Arial"/>
              <a:buChar char="●"/>
            </a:pPr>
            <a:r>
              <a:rPr lang="en" sz="2400"/>
              <a:t>Metric collection / usage issues.</a:t>
            </a:r>
          </a:p>
        </p:txBody>
      </p:sp>
    </p:spTree>
  </p:cSld>
  <p:clrMapOvr>
    <a:masterClrMapping/>
  </p:clrMapOvr>
  <p:transition spd="slow">
    <p:cut/>
  </p:transition>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35" name="Shape 35"/>
        <p:cNvGrpSpPr/>
        <p:nvPr/>
      </p:nvGrpSpPr>
      <p:grpSpPr>
        <a:xfrm>
          <a:off x="0" y="0"/>
          <a:ext cx="0" cy="0"/>
          <a:chOff x="0" y="0"/>
          <a:chExt cx="0" cy="0"/>
        </a:xfrm>
      </p:grpSpPr>
      <p:sp>
        <p:nvSpPr>
          <p:cNvPr id="36" name="Shape 36"/>
          <p:cNvSpPr txBox="1"/>
          <p:nvPr>
            <p:ph type="title"/>
          </p:nvPr>
        </p:nvSpPr>
        <p:spPr>
          <a:xfrm>
            <a:off x="457200" y="205978"/>
            <a:ext cx="8229600" cy="857400"/>
          </a:xfrm>
          <a:prstGeom prst="rect">
            <a:avLst/>
          </a:prstGeom>
        </p:spPr>
        <p:txBody>
          <a:bodyPr anchorCtr="0" anchor="b" bIns="91425" lIns="91425" rIns="91425" tIns="91425">
            <a:noAutofit/>
          </a:bodyPr>
          <a:lstStyle/>
          <a:p>
            <a:pPr>
              <a:spcBef>
                <a:spcPts val="0"/>
              </a:spcBef>
              <a:buNone/>
            </a:pPr>
            <a:r>
              <a:rPr lang="en"/>
              <a:t>Project Background</a:t>
            </a:r>
          </a:p>
        </p:txBody>
      </p:sp>
      <p:sp>
        <p:nvSpPr>
          <p:cNvPr id="37" name="Shape 37"/>
          <p:cNvSpPr txBox="1"/>
          <p:nvPr>
            <p:ph idx="1" type="body"/>
          </p:nvPr>
        </p:nvSpPr>
        <p:spPr>
          <a:xfrm>
            <a:off x="457200" y="1200150"/>
            <a:ext cx="8229600" cy="3725699"/>
          </a:xfrm>
          <a:prstGeom prst="rect">
            <a:avLst/>
          </a:prstGeom>
        </p:spPr>
        <p:txBody>
          <a:bodyPr anchorCtr="0" anchor="t" bIns="91425" lIns="91425" rIns="91425" tIns="91425">
            <a:noAutofit/>
          </a:bodyPr>
          <a:lstStyle/>
          <a:p>
            <a:pPr indent="-419100" lvl="0" marL="457200" rtl="0">
              <a:spcBef>
                <a:spcPts val="0"/>
              </a:spcBef>
              <a:buClr>
                <a:schemeClr val="dk1"/>
              </a:buClr>
              <a:buSzPct val="100000"/>
              <a:buFont typeface="Arial"/>
              <a:buChar char="●"/>
            </a:pPr>
            <a:r>
              <a:rPr lang="en"/>
              <a:t>Program Tracking</a:t>
            </a:r>
          </a:p>
          <a:p>
            <a:pPr indent="-381000" lvl="1" marL="914400" rtl="0">
              <a:spcBef>
                <a:spcPts val="0"/>
              </a:spcBef>
              <a:buClr>
                <a:schemeClr val="dk1"/>
              </a:buClr>
              <a:buSzPct val="80000"/>
              <a:buFont typeface="Courier New"/>
              <a:buChar char="o"/>
            </a:pPr>
            <a:r>
              <a:rPr lang="en"/>
              <a:t>Program Status</a:t>
            </a:r>
          </a:p>
          <a:p>
            <a:pPr indent="-381000" lvl="1" marL="914400" rtl="0">
              <a:spcBef>
                <a:spcPts val="0"/>
              </a:spcBef>
              <a:buClr>
                <a:schemeClr val="dk1"/>
              </a:buClr>
              <a:buSzPct val="80000"/>
              <a:buFont typeface="Courier New"/>
              <a:buChar char="o"/>
            </a:pPr>
            <a:r>
              <a:rPr lang="en"/>
              <a:t>Storage of related documents</a:t>
            </a:r>
          </a:p>
          <a:p>
            <a:pPr indent="-419100" lvl="0" marL="457200" rtl="0">
              <a:spcBef>
                <a:spcPts val="0"/>
              </a:spcBef>
              <a:buClr>
                <a:schemeClr val="dk1"/>
              </a:buClr>
              <a:buSzPct val="100000"/>
              <a:buFont typeface="Arial"/>
              <a:buChar char="●"/>
            </a:pPr>
            <a:r>
              <a:rPr lang="en"/>
              <a:t>Reviews and Approval Tracking</a:t>
            </a:r>
          </a:p>
          <a:p>
            <a:pPr indent="-419100" lvl="0" marL="457200" rtl="0">
              <a:spcBef>
                <a:spcPts val="0"/>
              </a:spcBef>
              <a:buClr>
                <a:schemeClr val="dk1"/>
              </a:buClr>
              <a:buSzPct val="100000"/>
              <a:buFont typeface="Arial"/>
              <a:buChar char="●"/>
            </a:pPr>
            <a:r>
              <a:rPr lang="en"/>
              <a:t>Webcrawler</a:t>
            </a:r>
          </a:p>
          <a:p>
            <a:pPr indent="-381000" lvl="1" marL="914400" rtl="0">
              <a:spcBef>
                <a:spcPts val="0"/>
              </a:spcBef>
              <a:buClr>
                <a:schemeClr val="dk1"/>
              </a:buClr>
              <a:buSzPct val="80000"/>
              <a:buFont typeface="Courier New"/>
              <a:buChar char="o"/>
            </a:pPr>
            <a:r>
              <a:rPr lang="en"/>
              <a:t>Grants</a:t>
            </a:r>
          </a:p>
          <a:p>
            <a:pPr indent="-381000" lvl="1" marL="914400">
              <a:spcBef>
                <a:spcPts val="0"/>
              </a:spcBef>
              <a:buClr>
                <a:schemeClr val="dk1"/>
              </a:buClr>
              <a:buSzPct val="80000"/>
              <a:buFont typeface="Courier New"/>
              <a:buChar char="o"/>
            </a:pPr>
            <a:r>
              <a:rPr lang="en"/>
              <a:t>Citations</a:t>
            </a:r>
          </a:p>
        </p:txBody>
      </p:sp>
    </p:spTree>
  </p:cSld>
  <p:clrMapOvr>
    <a:masterClrMapping/>
  </p:clrMapOvr>
  <p:transition spd="slow">
    <p:cut/>
  </p:transition>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10" name="Shape 210"/>
        <p:cNvGrpSpPr/>
        <p:nvPr/>
      </p:nvGrpSpPr>
      <p:grpSpPr>
        <a:xfrm>
          <a:off x="0" y="0"/>
          <a:ext cx="0" cy="0"/>
          <a:chOff x="0" y="0"/>
          <a:chExt cx="0" cy="0"/>
        </a:xfrm>
      </p:grpSpPr>
      <p:sp>
        <p:nvSpPr>
          <p:cNvPr id="211" name="Shape 211"/>
          <p:cNvSpPr txBox="1"/>
          <p:nvPr>
            <p:ph type="ctrTitle"/>
          </p:nvPr>
        </p:nvSpPr>
        <p:spPr>
          <a:xfrm>
            <a:off x="685800" y="1583342"/>
            <a:ext cx="7772400" cy="1159799"/>
          </a:xfrm>
          <a:prstGeom prst="rect">
            <a:avLst/>
          </a:prstGeom>
        </p:spPr>
        <p:txBody>
          <a:bodyPr anchorCtr="0" anchor="b" bIns="91425" lIns="91425" rIns="91425" tIns="91425">
            <a:noAutofit/>
          </a:bodyPr>
          <a:lstStyle/>
          <a:p>
            <a:pPr>
              <a:spcBef>
                <a:spcPts val="0"/>
              </a:spcBef>
              <a:buNone/>
            </a:pPr>
            <a:r>
              <a:rPr lang="en"/>
              <a:t>Questions?</a:t>
            </a:r>
          </a:p>
        </p:txBody>
      </p:sp>
      <p:sp>
        <p:nvSpPr>
          <p:cNvPr id="212" name="Shape 212"/>
          <p:cNvSpPr txBox="1"/>
          <p:nvPr>
            <p:ph idx="1" type="subTitle"/>
          </p:nvPr>
        </p:nvSpPr>
        <p:spPr>
          <a:xfrm>
            <a:off x="685800" y="2840053"/>
            <a:ext cx="7772400" cy="784799"/>
          </a:xfrm>
          <a:prstGeom prst="rect">
            <a:avLst/>
          </a:prstGeom>
        </p:spPr>
        <p:txBody>
          <a:bodyPr anchorCtr="0" anchor="t" bIns="91425" lIns="91425" rIns="91425" tIns="91425">
            <a:noAutofit/>
          </a:bodyPr>
          <a:lstStyle/>
          <a:p>
            <a:pPr>
              <a:spcBef>
                <a:spcPts val="0"/>
              </a:spcBef>
              <a:buNone/>
            </a:pPr>
            <a:r>
              <a:t/>
            </a:r>
            <a:endParaRPr/>
          </a:p>
        </p:txBody>
      </p:sp>
    </p:spTree>
  </p:cSld>
  <p:clrMapOvr>
    <a:masterClrMapping/>
  </p:clrMapOvr>
  <p:transition spd="slow">
    <p:cut/>
  </p:transition>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41" name="Shape 41"/>
        <p:cNvGrpSpPr/>
        <p:nvPr/>
      </p:nvGrpSpPr>
      <p:grpSpPr>
        <a:xfrm>
          <a:off x="0" y="0"/>
          <a:ext cx="0" cy="0"/>
          <a:chOff x="0" y="0"/>
          <a:chExt cx="0" cy="0"/>
        </a:xfrm>
      </p:grpSpPr>
      <p:sp>
        <p:nvSpPr>
          <p:cNvPr id="42" name="Shape 42"/>
          <p:cNvSpPr txBox="1"/>
          <p:nvPr>
            <p:ph type="title"/>
          </p:nvPr>
        </p:nvSpPr>
        <p:spPr>
          <a:xfrm>
            <a:off x="457200" y="2143053"/>
            <a:ext cx="8229600" cy="857400"/>
          </a:xfrm>
          <a:prstGeom prst="rect">
            <a:avLst/>
          </a:prstGeom>
        </p:spPr>
        <p:txBody>
          <a:bodyPr anchorCtr="0" anchor="b" bIns="91425" lIns="91425" rIns="91425" tIns="91425">
            <a:noAutofit/>
          </a:bodyPr>
          <a:lstStyle/>
          <a:p>
            <a:pPr algn="ctr">
              <a:spcBef>
                <a:spcPts val="0"/>
              </a:spcBef>
              <a:buNone/>
            </a:pPr>
            <a:r>
              <a:rPr lang="en"/>
              <a:t>Scope &amp; Requirements</a:t>
            </a:r>
          </a:p>
        </p:txBody>
      </p:sp>
    </p:spTree>
  </p:cSld>
  <p:clrMapOvr>
    <a:masterClrMapping/>
  </p:clrMapOvr>
  <p:transition spd="slow">
    <p:cut/>
  </p:transition>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46" name="Shape 46"/>
        <p:cNvGrpSpPr/>
        <p:nvPr/>
      </p:nvGrpSpPr>
      <p:grpSpPr>
        <a:xfrm>
          <a:off x="0" y="0"/>
          <a:ext cx="0" cy="0"/>
          <a:chOff x="0" y="0"/>
          <a:chExt cx="0" cy="0"/>
        </a:xfrm>
      </p:grpSpPr>
      <p:sp>
        <p:nvSpPr>
          <p:cNvPr id="47" name="Shape 47"/>
          <p:cNvSpPr txBox="1"/>
          <p:nvPr>
            <p:ph type="title"/>
          </p:nvPr>
        </p:nvSpPr>
        <p:spPr>
          <a:xfrm>
            <a:off x="457200" y="205978"/>
            <a:ext cx="8229600" cy="857400"/>
          </a:xfrm>
          <a:prstGeom prst="rect">
            <a:avLst/>
          </a:prstGeom>
        </p:spPr>
        <p:txBody>
          <a:bodyPr anchorCtr="0" anchor="b" bIns="91425" lIns="91425" rIns="91425" tIns="91425">
            <a:noAutofit/>
          </a:bodyPr>
          <a:lstStyle/>
          <a:p>
            <a:pPr>
              <a:spcBef>
                <a:spcPts val="0"/>
              </a:spcBef>
              <a:buNone/>
            </a:pPr>
            <a:r>
              <a:rPr lang="en"/>
              <a:t>Scope</a:t>
            </a:r>
          </a:p>
        </p:txBody>
      </p:sp>
      <p:sp>
        <p:nvSpPr>
          <p:cNvPr id="48" name="Shape 48"/>
          <p:cNvSpPr txBox="1"/>
          <p:nvPr>
            <p:ph idx="1" type="body"/>
          </p:nvPr>
        </p:nvSpPr>
        <p:spPr>
          <a:xfrm>
            <a:off x="457200" y="1200150"/>
            <a:ext cx="8229600" cy="3725699"/>
          </a:xfrm>
          <a:prstGeom prst="rect">
            <a:avLst/>
          </a:prstGeom>
        </p:spPr>
        <p:txBody>
          <a:bodyPr anchorCtr="0" anchor="t" bIns="91425" lIns="91425" rIns="91425" tIns="91425">
            <a:noAutofit/>
          </a:bodyPr>
          <a:lstStyle/>
          <a:p>
            <a:pPr indent="-419100" lvl="0" marL="457200" rtl="0">
              <a:spcBef>
                <a:spcPts val="0"/>
              </a:spcBef>
              <a:buClr>
                <a:schemeClr val="dk1"/>
              </a:buClr>
              <a:buSzPct val="100000"/>
              <a:buFont typeface="Arial"/>
              <a:buChar char="●"/>
            </a:pPr>
            <a:r>
              <a:rPr lang="en"/>
              <a:t>Web application that tracks research programs, their artifacts, and archives all content for auditing purposes.</a:t>
            </a:r>
          </a:p>
          <a:p>
            <a:pPr lvl="0" rtl="0">
              <a:spcBef>
                <a:spcPts val="0"/>
              </a:spcBef>
              <a:buNone/>
            </a:pPr>
            <a:r>
              <a:t/>
            </a:r>
            <a:endParaRPr sz="700"/>
          </a:p>
          <a:p>
            <a:pPr indent="-419100" lvl="0" marL="457200">
              <a:spcBef>
                <a:spcPts val="0"/>
              </a:spcBef>
              <a:buClr>
                <a:schemeClr val="dk1"/>
              </a:buClr>
              <a:buSzPct val="100000"/>
              <a:buFont typeface="Arial"/>
              <a:buChar char="●"/>
            </a:pPr>
            <a:r>
              <a:rPr lang="en"/>
              <a:t>Web crawler that finds citations and grants, updating the web application automatically.</a:t>
            </a:r>
          </a:p>
        </p:txBody>
      </p:sp>
    </p:spTree>
  </p:cSld>
  <p:clrMapOvr>
    <a:masterClrMapping/>
  </p:clrMapOvr>
  <p:transition spd="slow">
    <p:cut/>
  </p:transition>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52" name="Shape 52"/>
        <p:cNvGrpSpPr/>
        <p:nvPr/>
      </p:nvGrpSpPr>
      <p:grpSpPr>
        <a:xfrm>
          <a:off x="0" y="0"/>
          <a:ext cx="0" cy="0"/>
          <a:chOff x="0" y="0"/>
          <a:chExt cx="0" cy="0"/>
        </a:xfrm>
      </p:grpSpPr>
      <p:sp>
        <p:nvSpPr>
          <p:cNvPr id="53" name="Shape 53"/>
          <p:cNvSpPr txBox="1"/>
          <p:nvPr>
            <p:ph type="title"/>
          </p:nvPr>
        </p:nvSpPr>
        <p:spPr>
          <a:xfrm>
            <a:off x="457200" y="205978"/>
            <a:ext cx="8229600" cy="857400"/>
          </a:xfrm>
          <a:prstGeom prst="rect">
            <a:avLst/>
          </a:prstGeom>
        </p:spPr>
        <p:txBody>
          <a:bodyPr anchorCtr="0" anchor="b" bIns="91425" lIns="91425" rIns="91425" tIns="91425">
            <a:noAutofit/>
          </a:bodyPr>
          <a:lstStyle/>
          <a:p>
            <a:pPr>
              <a:spcBef>
                <a:spcPts val="0"/>
              </a:spcBef>
              <a:buNone/>
            </a:pPr>
            <a:r>
              <a:rPr lang="en"/>
              <a:t>Requirements Elicitation</a:t>
            </a:r>
          </a:p>
        </p:txBody>
      </p:sp>
      <p:sp>
        <p:nvSpPr>
          <p:cNvPr id="54" name="Shape 54"/>
          <p:cNvSpPr txBox="1"/>
          <p:nvPr>
            <p:ph idx="1" type="body"/>
          </p:nvPr>
        </p:nvSpPr>
        <p:spPr>
          <a:xfrm>
            <a:off x="457200" y="1200150"/>
            <a:ext cx="8229600" cy="3725699"/>
          </a:xfrm>
          <a:prstGeom prst="rect">
            <a:avLst/>
          </a:prstGeom>
        </p:spPr>
        <p:txBody>
          <a:bodyPr anchorCtr="0" anchor="t" bIns="91425" lIns="91425" rIns="91425" tIns="91425">
            <a:noAutofit/>
          </a:bodyPr>
          <a:lstStyle/>
          <a:p>
            <a:pPr indent="-419100" lvl="0" marL="457200" rtl="0">
              <a:spcBef>
                <a:spcPts val="0"/>
              </a:spcBef>
              <a:buClr>
                <a:schemeClr val="dk1"/>
              </a:buClr>
              <a:buSzPct val="100000"/>
              <a:buFont typeface="Arial"/>
              <a:buChar char="●"/>
            </a:pPr>
            <a:r>
              <a:rPr lang="en"/>
              <a:t>Started with given project description</a:t>
            </a:r>
          </a:p>
          <a:p>
            <a:pPr indent="-419100" lvl="0" marL="457200">
              <a:spcBef>
                <a:spcPts val="0"/>
              </a:spcBef>
              <a:buClr>
                <a:schemeClr val="dk1"/>
              </a:buClr>
              <a:buSzPct val="100000"/>
              <a:buFont typeface="Arial"/>
              <a:buChar char="●"/>
            </a:pPr>
            <a:r>
              <a:rPr lang="en"/>
              <a:t>Met several times to ask for clarifications and to break down into individual requirements.</a:t>
            </a:r>
          </a:p>
        </p:txBody>
      </p:sp>
    </p:spTree>
  </p:cSld>
  <p:clrMapOvr>
    <a:masterClrMapping/>
  </p:clrMapOvr>
  <p:transition spd="slow">
    <p:cut/>
  </p:transition>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58" name="Shape 58"/>
        <p:cNvGrpSpPr/>
        <p:nvPr/>
      </p:nvGrpSpPr>
      <p:grpSpPr>
        <a:xfrm>
          <a:off x="0" y="0"/>
          <a:ext cx="0" cy="0"/>
          <a:chOff x="0" y="0"/>
          <a:chExt cx="0" cy="0"/>
        </a:xfrm>
      </p:grpSpPr>
      <p:sp>
        <p:nvSpPr>
          <p:cNvPr id="59" name="Shape 59"/>
          <p:cNvSpPr txBox="1"/>
          <p:nvPr>
            <p:ph type="title"/>
          </p:nvPr>
        </p:nvSpPr>
        <p:spPr>
          <a:xfrm>
            <a:off x="457200" y="205978"/>
            <a:ext cx="8229600" cy="857400"/>
          </a:xfrm>
          <a:prstGeom prst="rect">
            <a:avLst/>
          </a:prstGeom>
        </p:spPr>
        <p:txBody>
          <a:bodyPr anchorCtr="0" anchor="b" bIns="91425" lIns="91425" rIns="91425" tIns="91425">
            <a:noAutofit/>
          </a:bodyPr>
          <a:lstStyle/>
          <a:p>
            <a:pPr>
              <a:spcBef>
                <a:spcPts val="0"/>
              </a:spcBef>
              <a:buNone/>
            </a:pPr>
            <a:r>
              <a:rPr lang="en"/>
              <a:t>Requirements</a:t>
            </a:r>
          </a:p>
        </p:txBody>
      </p:sp>
      <p:sp>
        <p:nvSpPr>
          <p:cNvPr id="60" name="Shape 60"/>
          <p:cNvSpPr txBox="1"/>
          <p:nvPr>
            <p:ph idx="1" type="body"/>
          </p:nvPr>
        </p:nvSpPr>
        <p:spPr>
          <a:xfrm>
            <a:off x="457200" y="1200150"/>
            <a:ext cx="8229600" cy="3725699"/>
          </a:xfrm>
          <a:prstGeom prst="rect">
            <a:avLst/>
          </a:prstGeom>
        </p:spPr>
        <p:txBody>
          <a:bodyPr anchorCtr="0" anchor="t" bIns="91425" lIns="91425" rIns="91425" tIns="91425">
            <a:noAutofit/>
          </a:bodyPr>
          <a:lstStyle/>
          <a:p>
            <a:pPr indent="-419100" lvl="0" marL="457200" rtl="0">
              <a:spcBef>
                <a:spcPts val="0"/>
              </a:spcBef>
              <a:buClr>
                <a:schemeClr val="dk1"/>
              </a:buClr>
              <a:buSzPct val="100000"/>
              <a:buFont typeface="Arial"/>
              <a:buChar char="●"/>
            </a:pPr>
            <a:r>
              <a:rPr lang="en"/>
              <a:t>Technology Requirements</a:t>
            </a:r>
          </a:p>
          <a:p>
            <a:pPr indent="-419100" lvl="0" marL="457200" rtl="0">
              <a:spcBef>
                <a:spcPts val="0"/>
              </a:spcBef>
              <a:buClr>
                <a:schemeClr val="dk1"/>
              </a:buClr>
              <a:buSzPct val="100000"/>
              <a:buFont typeface="Arial"/>
              <a:buChar char="●"/>
            </a:pPr>
            <a:r>
              <a:rPr lang="en"/>
              <a:t>Functional Requirements</a:t>
            </a:r>
          </a:p>
          <a:p>
            <a:pPr indent="-419100" lvl="0" marL="457200" rtl="0">
              <a:spcBef>
                <a:spcPts val="0"/>
              </a:spcBef>
              <a:buClr>
                <a:schemeClr val="dk1"/>
              </a:buClr>
              <a:buSzPct val="100000"/>
              <a:buFont typeface="Arial"/>
              <a:buChar char="●"/>
            </a:pPr>
            <a:r>
              <a:rPr lang="en"/>
              <a:t>Security Requirements</a:t>
            </a:r>
          </a:p>
          <a:p>
            <a:pPr indent="-381000" lvl="1" marL="914400" rtl="0">
              <a:spcBef>
                <a:spcPts val="0"/>
              </a:spcBef>
              <a:buClr>
                <a:schemeClr val="dk1"/>
              </a:buClr>
              <a:buSzPct val="80000"/>
              <a:buFont typeface="Courier New"/>
              <a:buChar char="o"/>
            </a:pPr>
            <a:r>
              <a:rPr lang="en"/>
              <a:t>FIPS 197</a:t>
            </a:r>
          </a:p>
          <a:p>
            <a:pPr indent="-419100" lvl="0" marL="457200" rtl="0">
              <a:spcBef>
                <a:spcPts val="0"/>
              </a:spcBef>
              <a:buClr>
                <a:schemeClr val="dk1"/>
              </a:buClr>
              <a:buSzPct val="100000"/>
              <a:buFont typeface="Arial"/>
              <a:buChar char="●"/>
            </a:pPr>
            <a:r>
              <a:rPr lang="en"/>
              <a:t>Accessibility Requirements</a:t>
            </a:r>
          </a:p>
          <a:p>
            <a:pPr indent="-381000" lvl="1" marL="914400" rtl="0">
              <a:spcBef>
                <a:spcPts val="0"/>
              </a:spcBef>
              <a:buClr>
                <a:schemeClr val="dk1"/>
              </a:buClr>
              <a:buSzPct val="80000"/>
              <a:buFont typeface="Courier New"/>
              <a:buChar char="o"/>
            </a:pPr>
            <a:r>
              <a:rPr lang="en"/>
              <a:t>Section 508</a:t>
            </a:r>
          </a:p>
        </p:txBody>
      </p:sp>
    </p:spTree>
  </p:cSld>
  <p:clrMapOvr>
    <a:masterClrMapping/>
  </p:clrMapOvr>
  <p:transition spd="slow">
    <p:cut/>
  </p:transition>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64" name="Shape 64"/>
        <p:cNvGrpSpPr/>
        <p:nvPr/>
      </p:nvGrpSpPr>
      <p:grpSpPr>
        <a:xfrm>
          <a:off x="0" y="0"/>
          <a:ext cx="0" cy="0"/>
          <a:chOff x="0" y="0"/>
          <a:chExt cx="0" cy="0"/>
        </a:xfrm>
      </p:grpSpPr>
      <p:sp>
        <p:nvSpPr>
          <p:cNvPr id="65" name="Shape 65"/>
          <p:cNvSpPr txBox="1"/>
          <p:nvPr>
            <p:ph type="title"/>
          </p:nvPr>
        </p:nvSpPr>
        <p:spPr>
          <a:xfrm>
            <a:off x="457200" y="205978"/>
            <a:ext cx="8229600" cy="857400"/>
          </a:xfrm>
          <a:prstGeom prst="rect">
            <a:avLst/>
          </a:prstGeom>
        </p:spPr>
        <p:txBody>
          <a:bodyPr anchorCtr="0" anchor="b" bIns="91425" lIns="91425" rIns="91425" tIns="91425">
            <a:noAutofit/>
          </a:bodyPr>
          <a:lstStyle/>
          <a:p>
            <a:pPr>
              <a:spcBef>
                <a:spcPts val="0"/>
              </a:spcBef>
              <a:buNone/>
            </a:pPr>
            <a:r>
              <a:rPr lang="en"/>
              <a:t>Technology</a:t>
            </a:r>
          </a:p>
        </p:txBody>
      </p:sp>
      <p:pic>
        <p:nvPicPr>
          <p:cNvPr id="66" name="Shape 66"/>
          <p:cNvPicPr preferRelativeResize="0"/>
          <p:nvPr/>
        </p:nvPicPr>
        <p:blipFill>
          <a:blip r:embed="rId3">
            <a:alphaModFix/>
          </a:blip>
          <a:stretch>
            <a:fillRect/>
          </a:stretch>
        </p:blipFill>
        <p:spPr>
          <a:xfrm>
            <a:off x="698512" y="3469662"/>
            <a:ext cx="2868278" cy="708324"/>
          </a:xfrm>
          <a:prstGeom prst="rect">
            <a:avLst/>
          </a:prstGeom>
          <a:noFill/>
          <a:ln cap="flat" w="9525">
            <a:solidFill>
              <a:srgbClr val="FF0000"/>
            </a:solidFill>
            <a:prstDash val="solid"/>
            <a:round/>
            <a:headEnd len="med" w="med" type="none"/>
            <a:tailEnd len="med" w="med" type="none"/>
          </a:ln>
        </p:spPr>
      </p:pic>
      <p:pic>
        <p:nvPicPr>
          <p:cNvPr id="67" name="Shape 67"/>
          <p:cNvPicPr preferRelativeResize="0"/>
          <p:nvPr/>
        </p:nvPicPr>
        <p:blipFill>
          <a:blip r:embed="rId4">
            <a:alphaModFix/>
          </a:blip>
          <a:stretch>
            <a:fillRect/>
          </a:stretch>
        </p:blipFill>
        <p:spPr>
          <a:xfrm>
            <a:off x="5791298" y="1337338"/>
            <a:ext cx="2405817" cy="1347250"/>
          </a:xfrm>
          <a:prstGeom prst="rect">
            <a:avLst/>
          </a:prstGeom>
          <a:noFill/>
          <a:ln>
            <a:noFill/>
          </a:ln>
        </p:spPr>
      </p:pic>
      <p:pic>
        <p:nvPicPr>
          <p:cNvPr id="68" name="Shape 68"/>
          <p:cNvPicPr preferRelativeResize="0"/>
          <p:nvPr/>
        </p:nvPicPr>
        <p:blipFill>
          <a:blip r:embed="rId5">
            <a:alphaModFix/>
          </a:blip>
          <a:stretch>
            <a:fillRect/>
          </a:stretch>
        </p:blipFill>
        <p:spPr>
          <a:xfrm>
            <a:off x="4513862" y="2958575"/>
            <a:ext cx="2105499" cy="1730500"/>
          </a:xfrm>
          <a:prstGeom prst="rect">
            <a:avLst/>
          </a:prstGeom>
          <a:noFill/>
          <a:ln cap="flat" w="9525">
            <a:solidFill>
              <a:srgbClr val="FF0000"/>
            </a:solidFill>
            <a:prstDash val="solid"/>
            <a:round/>
            <a:headEnd len="med" w="med" type="none"/>
            <a:tailEnd len="med" w="med" type="none"/>
          </a:ln>
        </p:spPr>
      </p:pic>
      <p:pic>
        <p:nvPicPr>
          <p:cNvPr id="69" name="Shape 69"/>
          <p:cNvPicPr preferRelativeResize="0"/>
          <p:nvPr/>
        </p:nvPicPr>
        <p:blipFill>
          <a:blip r:embed="rId6">
            <a:alphaModFix/>
          </a:blip>
          <a:stretch>
            <a:fillRect/>
          </a:stretch>
        </p:blipFill>
        <p:spPr>
          <a:xfrm>
            <a:off x="3566787" y="1439325"/>
            <a:ext cx="1264450" cy="1264450"/>
          </a:xfrm>
          <a:prstGeom prst="rect">
            <a:avLst/>
          </a:prstGeom>
          <a:noFill/>
          <a:ln>
            <a:noFill/>
          </a:ln>
        </p:spPr>
      </p:pic>
      <p:pic>
        <p:nvPicPr>
          <p:cNvPr id="70" name="Shape 70"/>
          <p:cNvPicPr preferRelativeResize="0"/>
          <p:nvPr/>
        </p:nvPicPr>
        <p:blipFill>
          <a:blip r:embed="rId7">
            <a:alphaModFix/>
          </a:blip>
          <a:stretch>
            <a:fillRect/>
          </a:stretch>
        </p:blipFill>
        <p:spPr>
          <a:xfrm>
            <a:off x="457187" y="1326062"/>
            <a:ext cx="1818249" cy="1490975"/>
          </a:xfrm>
          <a:prstGeom prst="rect">
            <a:avLst/>
          </a:prstGeom>
          <a:noFill/>
          <a:ln>
            <a:noFill/>
          </a:ln>
        </p:spPr>
      </p:pic>
      <p:sp>
        <p:nvSpPr>
          <p:cNvPr id="71" name="Shape 71"/>
          <p:cNvSpPr txBox="1"/>
          <p:nvPr/>
        </p:nvSpPr>
        <p:spPr>
          <a:xfrm>
            <a:off x="7818625" y="4494300"/>
            <a:ext cx="4202399" cy="490199"/>
          </a:xfrm>
          <a:prstGeom prst="rect">
            <a:avLst/>
          </a:prstGeom>
          <a:noFill/>
          <a:ln>
            <a:noFill/>
          </a:ln>
        </p:spPr>
        <p:txBody>
          <a:bodyPr anchorCtr="0" anchor="t" bIns="91425" lIns="91425" rIns="91425" tIns="91425">
            <a:noAutofit/>
          </a:bodyPr>
          <a:lstStyle/>
          <a:p>
            <a:pPr lvl="0">
              <a:spcBef>
                <a:spcPts val="0"/>
              </a:spcBef>
              <a:buNone/>
            </a:pPr>
            <a:r>
              <a:rPr lang="en">
                <a:solidFill>
                  <a:srgbClr val="FF0000"/>
                </a:solidFill>
              </a:rPr>
              <a:t>* Required</a:t>
            </a:r>
          </a:p>
        </p:txBody>
      </p:sp>
    </p:spTree>
  </p:cSld>
  <p:clrMapOvr>
    <a:masterClrMapping/>
  </p:clrMapOvr>
  <p:transition spd="slow">
    <p:cut/>
  </p:transition>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75" name="Shape 75"/>
        <p:cNvGrpSpPr/>
        <p:nvPr/>
      </p:nvGrpSpPr>
      <p:grpSpPr>
        <a:xfrm>
          <a:off x="0" y="0"/>
          <a:ext cx="0" cy="0"/>
          <a:chOff x="0" y="0"/>
          <a:chExt cx="0" cy="0"/>
        </a:xfrm>
      </p:grpSpPr>
      <p:sp>
        <p:nvSpPr>
          <p:cNvPr id="76" name="Shape 76"/>
          <p:cNvSpPr txBox="1"/>
          <p:nvPr>
            <p:ph type="title"/>
          </p:nvPr>
        </p:nvSpPr>
        <p:spPr>
          <a:xfrm>
            <a:off x="457200" y="2143053"/>
            <a:ext cx="8229600" cy="857400"/>
          </a:xfrm>
          <a:prstGeom prst="rect">
            <a:avLst/>
          </a:prstGeom>
        </p:spPr>
        <p:txBody>
          <a:bodyPr anchorCtr="0" anchor="b" bIns="91425" lIns="91425" rIns="91425" tIns="91425">
            <a:noAutofit/>
          </a:bodyPr>
          <a:lstStyle/>
          <a:p>
            <a:pPr algn="ctr">
              <a:spcBef>
                <a:spcPts val="0"/>
              </a:spcBef>
              <a:buNone/>
            </a:pPr>
            <a:r>
              <a:rPr lang="en"/>
              <a:t>Process Methodology</a:t>
            </a:r>
          </a:p>
        </p:txBody>
      </p:sp>
    </p:spTree>
  </p:cSld>
  <p:clrMapOvr>
    <a:masterClrMapping/>
  </p:clrMapOvr>
  <p:transition spd="slow">
    <p:cut/>
  </p:transition>
</p:sld>
</file>

<file path=ppt/theme/theme1.xml><?xml version="1.0" encoding="utf-8"?>
<a:theme xmlns:a="http://schemas.openxmlformats.org/drawingml/2006/main" xmlns:r="http://schemas.openxmlformats.org/officeDocument/2006/relationships"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cap="flat" cmpd="sng" w="9525" algn="ctr">
          <a:solidFill>
            <a:schemeClr val="phClr">
              <a:shade val="95000"/>
              <a:satMod val="105000"/>
            </a:schemeClr>
          </a:solidFill>
          <a:prstDash val="solid"/>
        </a:ln>
        <a:ln cap="flat" cmpd="sng" w="25400" algn="ctr">
          <a:solidFill>
            <a:schemeClr val="phClr"/>
          </a:solidFill>
          <a:prstDash val="solid"/>
        </a:ln>
        <a:ln cap="flat" cmpd="sng" w="38100" algn="ctr">
          <a:solidFill>
            <a:schemeClr val="phClr"/>
          </a:solidFill>
          <a:prstDash val="solid"/>
        </a:ln>
      </a:lnStyleLst>
      <a:effectStyleLst>
        <a:effectStyle>
          <a:effectLst>
            <a:outerShdw blurRad="40000" rotWithShape="0" dir="5400000" dist="20000">
              <a:srgbClr val="000000">
                <a:alpha val="38000"/>
              </a:srgbClr>
            </a:outerShdw>
          </a:effectLst>
        </a:effectStyle>
        <a:effectStyle>
          <a:effectLst>
            <a:outerShdw blurRad="40000" rotWithShape="0" dir="5400000" dist="23000">
              <a:srgbClr val="000000">
                <a:alpha val="35000"/>
              </a:srgbClr>
            </a:outerShdw>
          </a:effectLst>
        </a:effectStyle>
        <a:effectStyle>
          <a:effectLst>
            <a:outerShdw blurRad="40000" rotWithShape="0" dir="5400000" dist="2300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theme>
</file>

<file path=ppt/theme/theme2.xml><?xml version="1.0" encoding="utf-8"?>
<a:theme xmlns:a="http://schemas.openxmlformats.org/drawingml/2006/main" xmlns:r="http://schemas.openxmlformats.org/officeDocument/2006/relationships" name="simple-light">
  <a:themeElements>
    <a:clrScheme name="Custom 347">
      <a:dk1>
        <a:srgbClr val="000000"/>
      </a:dk1>
      <a:lt1>
        <a:srgbClr val="FFFFFF"/>
      </a:lt1>
      <a:dk2>
        <a:srgbClr val="666666"/>
      </a:dk2>
      <a:lt2>
        <a:srgbClr val="CCCCCC"/>
      </a:lt2>
      <a:accent1>
        <a:srgbClr val="3A81BA"/>
      </a:accent1>
      <a:accent2>
        <a:srgbClr val="D89F39"/>
      </a:accent2>
      <a:accent3>
        <a:srgbClr val="8BAB42"/>
      </a:accent3>
      <a:accent4>
        <a:srgbClr val="57A7B5"/>
      </a:accent4>
      <a:accent5>
        <a:srgbClr val="8B81D2"/>
      </a:accent5>
      <a:accent6>
        <a:srgbClr val="963334"/>
      </a:accent6>
      <a:hlink>
        <a:srgbClr val="1155CC"/>
      </a:hlink>
      <a:folHlink>
        <a:srgbClr val="6611CC"/>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cap="flat" cmpd="sng" w="9525" algn="ctr">
          <a:solidFill>
            <a:schemeClr val="phClr">
              <a:shade val="95000"/>
              <a:satMod val="105000"/>
            </a:schemeClr>
          </a:solidFill>
          <a:prstDash val="solid"/>
        </a:ln>
        <a:ln cap="flat" cmpd="sng" w="25400" algn="ctr">
          <a:solidFill>
            <a:schemeClr val="phClr"/>
          </a:solidFill>
          <a:prstDash val="solid"/>
        </a:ln>
        <a:ln cap="flat" cmpd="sng" w="38100" algn="ctr">
          <a:solidFill>
            <a:schemeClr val="phClr"/>
          </a:solidFill>
          <a:prstDash val="solid"/>
        </a:ln>
      </a:lnStyleLst>
      <a:effectStyleLst>
        <a:effectStyle>
          <a:effectLst>
            <a:outerShdw blurRad="40000" rotWithShape="0" dir="5400000" dist="20000">
              <a:srgbClr val="000000">
                <a:alpha val="38000"/>
              </a:srgbClr>
            </a:outerShdw>
          </a:effectLst>
        </a:effectStyle>
        <a:effectStyle>
          <a:effectLst>
            <a:outerShdw blurRad="40000" rotWithShape="0" dir="5400000" dist="23000">
              <a:srgbClr val="000000">
                <a:alpha val="35000"/>
              </a:srgbClr>
            </a:outerShdw>
          </a:effectLst>
        </a:effectStyle>
        <a:effectStyle>
          <a:effectLst>
            <a:outerShdw blurRad="40000" rotWithShape="0" dir="5400000" dist="2300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theme>
</file>

<file path=ppt/theme/theme3.xml><?xml version="1.0" encoding="utf-8"?>
<a:theme xmlns:a="http://schemas.openxmlformats.org/drawingml/2006/main" xmlns:r="http://schemas.openxmlformats.org/officeDocument/2006/relationships" name="Office Theme">
  <a:themeElements>
    <a:clrScheme name="Office">
      <a:dk1>
        <a:sysClr lastClr="000000" val="windowText"/>
      </a:dk1>
      <a:lt1>
        <a:sysClr lastClr="FFFFFF" val="window"/>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cap="flat" cmpd="sng" w="9525" algn="ctr">
          <a:solidFill>
            <a:schemeClr val="phClr">
              <a:shade val="95000"/>
              <a:satMod val="105000"/>
            </a:schemeClr>
          </a:solidFill>
          <a:prstDash val="solid"/>
        </a:ln>
        <a:ln cap="flat" cmpd="sng" w="25400" algn="ctr">
          <a:solidFill>
            <a:schemeClr val="phClr"/>
          </a:solidFill>
          <a:prstDash val="solid"/>
        </a:ln>
        <a:ln cap="flat" cmpd="sng" w="38100" algn="ctr">
          <a:solidFill>
            <a:schemeClr val="phClr"/>
          </a:solidFill>
          <a:prstDash val="solid"/>
        </a:ln>
      </a:lnStyleLst>
      <a:effectStyleLst>
        <a:effectStyle>
          <a:effectLst>
            <a:outerShdw blurRad="40000" rotWithShape="0" dir="5400000" dist="20000">
              <a:srgbClr val="000000">
                <a:alpha val="38000"/>
              </a:srgbClr>
            </a:outerShdw>
          </a:effectLst>
        </a:effectStyle>
        <a:effectStyle>
          <a:effectLst>
            <a:outerShdw blurRad="40000" rotWithShape="0" dir="5400000" dist="23000">
              <a:srgbClr val="000000">
                <a:alpha val="35000"/>
              </a:srgbClr>
            </a:outerShdw>
          </a:effectLst>
        </a:effectStyle>
        <a:effectStyle>
          <a:effectLst>
            <a:outerShdw blurRad="40000" rotWithShape="0" dir="5400000" dist="2300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theme>
</file>